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41D8-AD44-43E4-B7A7-9D1B0BD602BD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176C-52FE-4E19-B808-04C5D7107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41D8-AD44-43E4-B7A7-9D1B0BD602BD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176C-52FE-4E19-B808-04C5D7107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41D8-AD44-43E4-B7A7-9D1B0BD602BD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176C-52FE-4E19-B808-04C5D7107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41D8-AD44-43E4-B7A7-9D1B0BD602BD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176C-52FE-4E19-B808-04C5D7107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41D8-AD44-43E4-B7A7-9D1B0BD602BD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176C-52FE-4E19-B808-04C5D7107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41D8-AD44-43E4-B7A7-9D1B0BD602BD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176C-52FE-4E19-B808-04C5D7107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41D8-AD44-43E4-B7A7-9D1B0BD602BD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176C-52FE-4E19-B808-04C5D7107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41D8-AD44-43E4-B7A7-9D1B0BD602BD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176C-52FE-4E19-B808-04C5D7107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41D8-AD44-43E4-B7A7-9D1B0BD602BD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176C-52FE-4E19-B808-04C5D7107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41D8-AD44-43E4-B7A7-9D1B0BD602BD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176C-52FE-4E19-B808-04C5D7107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41D8-AD44-43E4-B7A7-9D1B0BD602BD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176C-52FE-4E19-B808-04C5D7107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D41D8-AD44-43E4-B7A7-9D1B0BD602BD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2176C-52FE-4E19-B808-04C5D7107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r="14921" b="1272"/>
          <a:stretch/>
        </p:blipFill>
        <p:spPr bwMode="auto">
          <a:xfrm>
            <a:off x="0" y="0"/>
            <a:ext cx="9144000" cy="690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heatherm.stuart</dc:creator>
  <cp:lastModifiedBy>Stephanie Coggins</cp:lastModifiedBy>
  <cp:revision>2</cp:revision>
  <dcterms:created xsi:type="dcterms:W3CDTF">2014-11-04T21:09:38Z</dcterms:created>
  <dcterms:modified xsi:type="dcterms:W3CDTF">2014-11-05T01:12:05Z</dcterms:modified>
</cp:coreProperties>
</file>