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000E-C351-416D-84F7-45FA6CD7F062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E78A-3659-4FF9-BBAE-0730086AF7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8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Visual Vocabulary page 9</a:t>
            </a:r>
          </a:p>
          <a:p>
            <a:pPr algn="ctr"/>
            <a:r>
              <a:rPr lang="en-US" sz="3600" dirty="0" smtClean="0"/>
              <a:t>Define </a:t>
            </a:r>
            <a:r>
              <a:rPr lang="en-US" sz="3600" dirty="0" smtClean="0"/>
              <a:t>the following five words and draw a </a:t>
            </a:r>
            <a:r>
              <a:rPr lang="en-US" sz="3600" dirty="0" smtClean="0"/>
              <a:t>picture: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Weight- the force of gravity on an object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Motion- change of position over time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Position- an object’s location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Friction- force that resists motion between two surfaces that are pressed together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Force- a push or pull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1</cp:revision>
  <dcterms:created xsi:type="dcterms:W3CDTF">2014-09-03T17:48:36Z</dcterms:created>
  <dcterms:modified xsi:type="dcterms:W3CDTF">2014-09-03T17:49:28Z</dcterms:modified>
</cp:coreProperties>
</file>