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9E3D-169F-CD4D-9E46-274469BB58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1AF-2B1F-6346-ACB2-3419E30C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9E3D-169F-CD4D-9E46-274469BB58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1AF-2B1F-6346-ACB2-3419E30C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1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9E3D-169F-CD4D-9E46-274469BB58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1AF-2B1F-6346-ACB2-3419E30C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6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9E3D-169F-CD4D-9E46-274469BB58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1AF-2B1F-6346-ACB2-3419E30C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2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9E3D-169F-CD4D-9E46-274469BB58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1AF-2B1F-6346-ACB2-3419E30C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0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9E3D-169F-CD4D-9E46-274469BB58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1AF-2B1F-6346-ACB2-3419E30C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9E3D-169F-CD4D-9E46-274469BB58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1AF-2B1F-6346-ACB2-3419E30C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3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9E3D-169F-CD4D-9E46-274469BB58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1AF-2B1F-6346-ACB2-3419E30C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8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9E3D-169F-CD4D-9E46-274469BB58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1AF-2B1F-6346-ACB2-3419E30C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2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9E3D-169F-CD4D-9E46-274469BB58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1AF-2B1F-6346-ACB2-3419E30C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0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9E3D-169F-CD4D-9E46-274469BB58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1AF-2B1F-6346-ACB2-3419E30C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9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E9E3D-169F-CD4D-9E46-274469BB58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821AF-2B1F-6346-ACB2-3419E30C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68" y="27031"/>
            <a:ext cx="222622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Janda Safe and Sound"/>
                <a:cs typeface="Janda Safe and Sound"/>
              </a:rPr>
              <a:t>Stay Organized</a:t>
            </a:r>
          </a:p>
          <a:p>
            <a:pPr algn="ctr"/>
            <a:endParaRPr lang="en-US" dirty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  <a:p>
            <a:pPr algn="ctr"/>
            <a:endParaRPr lang="en-US" dirty="0">
              <a:latin typeface="Janda Safe and Sound"/>
              <a:cs typeface="Janda Safe and Sou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366" y="1512231"/>
            <a:ext cx="221493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Janda Safe and Sound"/>
                <a:cs typeface="Janda Safe and Sound"/>
              </a:rPr>
              <a:t>Create/Complete Study Guide</a:t>
            </a:r>
            <a:endParaRPr lang="en-US" dirty="0">
              <a:latin typeface="Janda Safe and Sound"/>
              <a:cs typeface="Janda Safe and Sound"/>
            </a:endParaRPr>
          </a:p>
          <a:p>
            <a:pPr algn="ctr"/>
            <a:endParaRPr lang="en-US" dirty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  <a:p>
            <a:pPr algn="ctr"/>
            <a:endParaRPr lang="en-US" dirty="0">
              <a:latin typeface="Janda Safe and Sound"/>
              <a:cs typeface="Janda Safe and Sou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068" y="3276996"/>
            <a:ext cx="2226228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Janda Safe and Sound"/>
                <a:cs typeface="Janda Safe and Sound"/>
              </a:rPr>
              <a:t>Make Flash Cards</a:t>
            </a:r>
          </a:p>
          <a:p>
            <a:pPr algn="ctr"/>
            <a:endParaRPr lang="en-US" dirty="0">
              <a:latin typeface="Janda Safe and Sound"/>
              <a:cs typeface="Janda Safe and Sound"/>
            </a:endParaRPr>
          </a:p>
          <a:p>
            <a:pPr algn="ctr"/>
            <a:endParaRPr lang="en-US" dirty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  <a:p>
            <a:pPr algn="ctr"/>
            <a:endParaRPr lang="en-US" dirty="0">
              <a:latin typeface="Janda Safe and Sound"/>
              <a:cs typeface="Janda Safe and Soun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068" y="5030515"/>
            <a:ext cx="2226228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Janda Safe and Sound"/>
                <a:cs typeface="Janda Safe and Sound"/>
              </a:rPr>
              <a:t>Use Color</a:t>
            </a:r>
          </a:p>
          <a:p>
            <a:pPr algn="ctr"/>
            <a:endParaRPr lang="en-US" dirty="0">
              <a:latin typeface="Janda Safe and Sound"/>
              <a:cs typeface="Janda Safe and Sound"/>
            </a:endParaRPr>
          </a:p>
          <a:p>
            <a:pPr algn="ctr"/>
            <a:endParaRPr lang="en-US" dirty="0">
              <a:latin typeface="Janda Safe and Sound"/>
              <a:cs typeface="Janda Safe and Sound"/>
            </a:endParaRPr>
          </a:p>
          <a:p>
            <a:pPr algn="ctr"/>
            <a:endParaRPr lang="en-US" dirty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  <a:p>
            <a:pPr algn="ctr"/>
            <a:endParaRPr lang="en-US" dirty="0">
              <a:latin typeface="Janda Safe and Sound"/>
              <a:cs typeface="Janda Safe and Sou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1598" y="34903"/>
            <a:ext cx="222622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Keep your notebook up to date and neat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Add extra pictures and info as you review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Learn to outline</a:t>
            </a: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7826" y="42711"/>
            <a:ext cx="222622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Set a time schedule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Take breaks 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Study in a quiet place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Listen to non-lyrical music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Don’t eat or watch television</a:t>
            </a:r>
            <a:r>
              <a:rPr lang="en-US" dirty="0" smtClean="0">
                <a:latin typeface="Janda Safe and Sound"/>
                <a:cs typeface="Janda Safe and Sound"/>
              </a:rPr>
              <a:t> </a:t>
            </a:r>
            <a:endParaRPr lang="en-US" sz="1200" dirty="0" smtClean="0">
              <a:latin typeface="Janda Safe and Sound"/>
              <a:cs typeface="Janda Safe and Sou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90975" y="34903"/>
            <a:ext cx="222622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Janda Safe and Sound"/>
                <a:cs typeface="Janda Safe and Sound"/>
              </a:rPr>
              <a:t>Study 10-15 Minutes a Day</a:t>
            </a:r>
            <a:endParaRPr lang="en-US" dirty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  <a:p>
            <a:pPr algn="ctr"/>
            <a:endParaRPr lang="en-US" dirty="0">
              <a:latin typeface="Janda Safe and Sound"/>
              <a:cs typeface="Janda Safe and Soun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4054" y="1512231"/>
            <a:ext cx="2226228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Janda Safe and Sound"/>
                <a:cs typeface="Janda Safe and Sound"/>
              </a:rPr>
              <a:t>Think About Your Learning Style</a:t>
            </a:r>
            <a:endParaRPr lang="en-US" dirty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4054" y="3262096"/>
            <a:ext cx="2226228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Janda Safe and Sound"/>
                <a:cs typeface="Janda Safe and Sound"/>
              </a:rPr>
              <a:t>Play Skill Games</a:t>
            </a:r>
          </a:p>
          <a:p>
            <a:pPr algn="ctr"/>
            <a:endParaRPr lang="en-US" dirty="0">
              <a:latin typeface="Janda Safe and Sound"/>
              <a:cs typeface="Janda Safe and Sound"/>
            </a:endParaRPr>
          </a:p>
          <a:p>
            <a:pPr algn="ctr"/>
            <a:endParaRPr lang="en-US" dirty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4054" y="5016423"/>
            <a:ext cx="2226228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Janda Safe and Sound"/>
                <a:cs typeface="Janda Safe and Sound"/>
              </a:rPr>
              <a:t>Teach Friends or Family Members</a:t>
            </a:r>
            <a:endParaRPr lang="en-US" dirty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  <a:p>
            <a:pPr algn="ctr"/>
            <a:endParaRPr lang="en-US" dirty="0" smtClean="0">
              <a:latin typeface="Janda Safe and Sound"/>
              <a:cs typeface="Janda Safe and Soun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20296" y="1514792"/>
            <a:ext cx="2226228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Study guides don’t have all test information but will give you a good place to focus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Create one for yourself and use it to narrow down your focus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57826" y="1512231"/>
            <a:ext cx="2226228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Refer back to “How am I smart?” 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What type of learner are you?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Example- if you’re a visual learner, review with pictures and graphs  </a:t>
            </a:r>
          </a:p>
          <a:p>
            <a:pPr marL="285750" indent="-285750" algn="ctr">
              <a:buFont typeface="Arial"/>
              <a:buChar char="•"/>
            </a:pPr>
            <a:endParaRPr lang="en-US" sz="1200" dirty="0" smtClean="0">
              <a:latin typeface="Janda Safe and Sound"/>
              <a:cs typeface="Janda Safe and Soun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69126" y="5001481"/>
            <a:ext cx="2226228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Find a study buddy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Form a study group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Explain what you know to your family at dinner or your friends at lunch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Create review games to play with your friends/family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15920" y="5015643"/>
            <a:ext cx="2226228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Color code your notes and flashcards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Highlight different groups with different colors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Complete your illustrations</a:t>
            </a:r>
            <a:endParaRPr lang="en-US" dirty="0" smtClean="0">
              <a:latin typeface="Janda Safe and Sound"/>
              <a:cs typeface="Janda Safe and Sound"/>
            </a:endParaRP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Rewrite concepts in the same color</a:t>
            </a:r>
            <a:endParaRPr lang="en-US" sz="1200" dirty="0">
              <a:latin typeface="Janda Safe and Sound"/>
              <a:cs typeface="Janda Safe and Soun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46524" y="3247154"/>
            <a:ext cx="2226228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Find apps or computer games online that relate to the current topic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Visit my website for links and apps you can use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Make your phone or tablet a study tool!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31598" y="3247154"/>
            <a:ext cx="2226228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Use the pile method!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The pile you don’t know should get progressively smaller than the pile you do know.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Focus on big concepts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>
                <a:latin typeface="Janda Safe and Sound"/>
                <a:cs typeface="Janda Safe and Sound"/>
              </a:rPr>
              <a:t>Learn your stems!</a:t>
            </a:r>
          </a:p>
        </p:txBody>
      </p:sp>
    </p:spTree>
    <p:extLst>
      <p:ext uri="{BB962C8B-B14F-4D97-AF65-F5344CB8AC3E}">
        <p14:creationId xmlns:p14="http://schemas.microsoft.com/office/powerpoint/2010/main" val="4274997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244</Words>
  <Application>Microsoft Macintosh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Coggins</dc:creator>
  <cp:lastModifiedBy>Stephanie Coggins</cp:lastModifiedBy>
  <cp:revision>3</cp:revision>
  <dcterms:created xsi:type="dcterms:W3CDTF">2014-08-28T02:13:23Z</dcterms:created>
  <dcterms:modified xsi:type="dcterms:W3CDTF">2014-08-28T02:37:02Z</dcterms:modified>
</cp:coreProperties>
</file>