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BBD2C-5A2E-46FC-A47A-CC397219BF88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E7CB-03C5-434F-AB71-8181CA7B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763000" cy="6081638"/>
        </p:xfrm>
        <a:graphic>
          <a:graphicData uri="http://schemas.openxmlformats.org/drawingml/2006/table">
            <a:tbl>
              <a:tblPr/>
              <a:tblGrid>
                <a:gridCol w="2190750"/>
                <a:gridCol w="2190750"/>
                <a:gridCol w="2190750"/>
                <a:gridCol w="2190750"/>
              </a:tblGrid>
              <a:tr h="656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Storm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Definition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Formation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Effects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Hurricanes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Tropical low-pressure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system with winds blowing at speeds of 74 mph and faster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Between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August &amp; October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Move westward with the trade winds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Form over warm ocean water near equator and lose energy as they move over land or cooler water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Storm surge causes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massive wall of ocean water to move inland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Can lift cars, uproot trees, and tear roofs off buildings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Winter Storms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Blizzards- blinding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snow storms with winds of at least 35 mph and temps below 20 degrees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Lake Effect Snow develops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from cold weather from the NW gaining moisture over the Great Lakes and dumping large amounts of snow over areas to the east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Can cause power outages,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traffic accidents, roof and building damage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Thunderstorms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A storm with lightning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and thunder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Thunderstorms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get their moisture from humid air, which rises and forms cumulus clouds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Clouds build to cumulonimbus clouds and rain or hail begins to fall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Damage from flash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floods, hail damage, wind damage, injuries from lightning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Tornadoes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 violently rotating column of air stretching from a cloud to the ground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A tornado can become visible when water droplets appear below the cloud in the center of the rotating column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/>
                        <a:t>About 20 percent of all tornadoes are violent enough to lift or completely demolish sturdy buildings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4851" y="0"/>
            <a:ext cx="5490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Storms Graphic Organizer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3</cp:revision>
  <dcterms:created xsi:type="dcterms:W3CDTF">2015-01-09T18:37:08Z</dcterms:created>
  <dcterms:modified xsi:type="dcterms:W3CDTF">2015-01-13T15:16:46Z</dcterms:modified>
</cp:coreProperties>
</file>