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FDA5-E0EE-41CC-855D-467B8D9F9DF8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55C-D16C-47F2-915F-92FFFEC86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FDA5-E0EE-41CC-855D-467B8D9F9DF8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55C-D16C-47F2-915F-92FFFEC86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FDA5-E0EE-41CC-855D-467B8D9F9DF8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55C-D16C-47F2-915F-92FFFEC86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FDA5-E0EE-41CC-855D-467B8D9F9DF8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55C-D16C-47F2-915F-92FFFEC86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FDA5-E0EE-41CC-855D-467B8D9F9DF8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55C-D16C-47F2-915F-92FFFEC86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FDA5-E0EE-41CC-855D-467B8D9F9DF8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55C-D16C-47F2-915F-92FFFEC86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FDA5-E0EE-41CC-855D-467B8D9F9DF8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55C-D16C-47F2-915F-92FFFEC86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FDA5-E0EE-41CC-855D-467B8D9F9DF8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55C-D16C-47F2-915F-92FFFEC86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FDA5-E0EE-41CC-855D-467B8D9F9DF8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55C-D16C-47F2-915F-92FFFEC86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FDA5-E0EE-41CC-855D-467B8D9F9DF8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55C-D16C-47F2-915F-92FFFEC86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FDA5-E0EE-41CC-855D-467B8D9F9DF8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55C-D16C-47F2-915F-92FFFEC86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1FDA5-E0EE-41CC-855D-467B8D9F9DF8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1D55C-D16C-47F2-915F-92FFFEC867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76200"/>
            <a:ext cx="7772400" cy="688975"/>
          </a:xfrm>
        </p:spPr>
        <p:txBody>
          <a:bodyPr>
            <a:noAutofit/>
          </a:bodyPr>
          <a:lstStyle/>
          <a:p>
            <a:r>
              <a:rPr lang="en-US" sz="4800" dirty="0" smtClean="0"/>
              <a:t>Skeletal/Muscular Review</a:t>
            </a:r>
            <a:endParaRPr lang="en-US" sz="4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609600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Muscle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r>
                        <a:rPr lang="en-US" baseline="0" dirty="0" smtClean="0"/>
                        <a:t> it is 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Voluntary or Involuntary?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25146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 of the Skeleton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Body Parts that make</a:t>
                      </a:r>
                      <a:r>
                        <a:rPr lang="en-US" baseline="0" dirty="0" smtClean="0"/>
                        <a:t> it 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37338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</a:t>
                      </a:r>
                      <a:r>
                        <a:rPr lang="en-US" baseline="0" dirty="0" smtClean="0"/>
                        <a:t> of the Bone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 (What it does)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5334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Connective Tissue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 (What it does)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Skeletal/Muscular Review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Skeletal/Muscular Review</dc:title>
  <dc:creator>stephaniem.coggins</dc:creator>
  <cp:lastModifiedBy>stephaniem.coggins</cp:lastModifiedBy>
  <cp:revision>1</cp:revision>
  <dcterms:created xsi:type="dcterms:W3CDTF">2014-03-18T18:43:43Z</dcterms:created>
  <dcterms:modified xsi:type="dcterms:W3CDTF">2014-03-18T18:48:09Z</dcterms:modified>
</cp:coreProperties>
</file>