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DADB-5B94-4AB2-8AB9-20110DDE1257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EDADB-5B94-4AB2-8AB9-20110DDE1257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4C6EB-894B-4679-8CAE-51FDF8458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76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Simple Machines make work easier by changing HOW we do the work: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Decreasing force (wedge, lever)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Increasing distance (inclined plane, screw, wheel and axle)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Changing direction (pulley)</a:t>
            </a:r>
          </a:p>
          <a:p>
            <a:pPr marL="342900" indent="-342900"/>
            <a:endParaRPr lang="en-US" sz="2400" dirty="0" smtClean="0"/>
          </a:p>
          <a:p>
            <a:r>
              <a:rPr lang="en-US" sz="2400" dirty="0" smtClean="0"/>
              <a:t>Mechanical Advantage = the number of times a machine multiplies YOUR input</a:t>
            </a:r>
          </a:p>
          <a:p>
            <a:endParaRPr lang="en-US" sz="2400" dirty="0"/>
          </a:p>
          <a:p>
            <a:r>
              <a:rPr lang="en-US" sz="2400" dirty="0" smtClean="0"/>
              <a:t>MA =   </a:t>
            </a:r>
            <a:r>
              <a:rPr lang="en-US" sz="2400" u="sng" dirty="0" smtClean="0"/>
              <a:t>OUTPUT</a:t>
            </a:r>
            <a:endParaRPr lang="en-US" sz="2400" u="sng" dirty="0" smtClean="0"/>
          </a:p>
          <a:p>
            <a:r>
              <a:rPr lang="en-US" sz="2400" dirty="0" smtClean="0"/>
              <a:t>          </a:t>
            </a:r>
            <a:r>
              <a:rPr lang="en-US" sz="2400" dirty="0" smtClean="0"/>
              <a:t>     </a:t>
            </a:r>
            <a:r>
              <a:rPr lang="en-US" sz="2400" dirty="0" smtClean="0"/>
              <a:t>IN</a:t>
            </a:r>
            <a:r>
              <a:rPr lang="en-US" sz="2400" dirty="0" smtClean="0"/>
              <a:t>PUT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Remember….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Output is </a:t>
            </a:r>
            <a:r>
              <a:rPr lang="en-US" sz="2400" dirty="0" smtClean="0"/>
              <a:t>what the MACHINE does</a:t>
            </a:r>
          </a:p>
          <a:p>
            <a:pPr>
              <a:buFont typeface="Arial" pitchFamily="34" charset="0"/>
              <a:buChar char="•"/>
            </a:pPr>
            <a:r>
              <a:rPr lang="en-US" sz="2400" smtClean="0"/>
              <a:t>In</a:t>
            </a:r>
            <a:r>
              <a:rPr lang="en-US" sz="2400" smtClean="0"/>
              <a:t>put </a:t>
            </a:r>
            <a:r>
              <a:rPr lang="en-US" sz="2400" dirty="0" smtClean="0"/>
              <a:t>is what YOU do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stephaniem.coggins</dc:creator>
  <cp:lastModifiedBy>stephaniem.coggins</cp:lastModifiedBy>
  <cp:revision>3</cp:revision>
  <dcterms:created xsi:type="dcterms:W3CDTF">2014-10-24T12:07:43Z</dcterms:created>
  <dcterms:modified xsi:type="dcterms:W3CDTF">2014-10-24T14:17:01Z</dcterms:modified>
</cp:coreProperties>
</file>