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199-AC6E-064E-801B-35593938AF4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F53F-AA54-A04B-8443-98221DB6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9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199-AC6E-064E-801B-35593938AF4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F53F-AA54-A04B-8443-98221DB6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8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199-AC6E-064E-801B-35593938AF4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F53F-AA54-A04B-8443-98221DB6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199-AC6E-064E-801B-35593938AF4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F53F-AA54-A04B-8443-98221DB6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9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199-AC6E-064E-801B-35593938AF4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F53F-AA54-A04B-8443-98221DB6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5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199-AC6E-064E-801B-35593938AF4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F53F-AA54-A04B-8443-98221DB6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8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199-AC6E-064E-801B-35593938AF4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F53F-AA54-A04B-8443-98221DB6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2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199-AC6E-064E-801B-35593938AF4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F53F-AA54-A04B-8443-98221DB6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8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199-AC6E-064E-801B-35593938AF4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F53F-AA54-A04B-8443-98221DB6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9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199-AC6E-064E-801B-35593938AF4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F53F-AA54-A04B-8443-98221DB6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8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25199-AC6E-064E-801B-35593938AF4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3F53F-AA54-A04B-8443-98221DB6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4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25199-AC6E-064E-801B-35593938AF4A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3F53F-AA54-A04B-8443-98221DB68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nlkvquWXS8" TargetMode="External"/><Relationship Id="rId4" Type="http://schemas.openxmlformats.org/officeDocument/2006/relationships/hyperlink" Target="https://www.youtube.com/watch?v=MPnXIvprb_w" TargetMode="External"/><Relationship Id="rId5" Type="http://schemas.openxmlformats.org/officeDocument/2006/relationships/hyperlink" Target="https://www.youtube.com/watch?v=W6rnhiMxtKU" TargetMode="External"/><Relationship Id="rId6" Type="http://schemas.openxmlformats.org/officeDocument/2006/relationships/hyperlink" Target="https://www.youtube.com/watch?v=pvOz4V699gk" TargetMode="External"/><Relationship Id="rId7" Type="http://schemas.openxmlformats.org/officeDocument/2006/relationships/hyperlink" Target="https://www.youtube.com/watch?v=fI7nEWUjk3A" TargetMode="External"/><Relationship Id="rId8" Type="http://schemas.openxmlformats.org/officeDocument/2006/relationships/hyperlink" Target="https://www.youtube.com/watch?v=4MlR3dKfXmc" TargetMode="External"/><Relationship Id="rId9" Type="http://schemas.openxmlformats.org/officeDocument/2006/relationships/hyperlink" Target="https://www.youtube.com/watch?v=He9FSeGRi3A" TargetMode="External"/><Relationship Id="rId10" Type="http://schemas.openxmlformats.org/officeDocument/2006/relationships/hyperlink" Target="https://www.youtube.com/watch?v=d8xs8F9gln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sn3MTYNe8m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Protist</a:t>
            </a:r>
            <a:r>
              <a:rPr lang="en-US" dirty="0" smtClean="0">
                <a:solidFill>
                  <a:srgbClr val="7030A0"/>
                </a:solidFill>
              </a:rPr>
              <a:t> Video Clips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438" y="914400"/>
            <a:ext cx="9144000" cy="5943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https://www.youtube.com/watch?feature=player_embedded&amp;v=</a:t>
            </a:r>
            <a:r>
              <a:rPr lang="en-US" dirty="0" smtClean="0">
                <a:hlinkClick r:id="rId2"/>
              </a:rPr>
              <a:t>oddMUHIj0wI</a:t>
            </a: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://www.youtube.com/watch?v=sn3MTYNe8mM</a:t>
            </a:r>
            <a:r>
              <a:rPr lang="en-US" dirty="0" smtClean="0"/>
              <a:t> how a paramecium eats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vnlkvquWXS8</a:t>
            </a:r>
            <a:r>
              <a:rPr lang="en-US" dirty="0" smtClean="0"/>
              <a:t> paramecium dividing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https://www.youtube.com/watch?v=</a:t>
            </a:r>
            <a:r>
              <a:rPr lang="en-US" dirty="0" smtClean="0">
                <a:hlinkClick r:id="rId4"/>
              </a:rPr>
              <a:t>MPnXIvprb_w</a:t>
            </a:r>
            <a:r>
              <a:rPr lang="en-US" dirty="0" smtClean="0"/>
              <a:t> paramecium exploding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https://www.youtube.com/watch?v=W6rnhiMxtKU</a:t>
            </a:r>
            <a:r>
              <a:rPr lang="en-US" dirty="0" smtClean="0"/>
              <a:t> amoeba feeds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hlinkClick r:id="rId6"/>
              </a:rPr>
              <a:t>https://www.youtube.com/watch?v=</a:t>
            </a:r>
            <a:r>
              <a:rPr lang="en-US" dirty="0" smtClean="0">
                <a:hlinkClick r:id="rId6"/>
              </a:rPr>
              <a:t>pvOz4V699gk</a:t>
            </a:r>
            <a:r>
              <a:rPr lang="en-US" dirty="0" smtClean="0"/>
              <a:t> amoeba </a:t>
            </a:r>
            <a:r>
              <a:rPr lang="en-US" dirty="0" smtClean="0"/>
              <a:t>eating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7"/>
              </a:rPr>
              <a:t>https://www.youtube.com/watch?v=fI7nEWUjk3A</a:t>
            </a:r>
            <a:r>
              <a:rPr lang="en-US" dirty="0" smtClean="0"/>
              <a:t> euglena movement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8"/>
              </a:rPr>
              <a:t>https://www.youtube.com/watch?v=4MlR3dKfXmc</a:t>
            </a:r>
            <a:r>
              <a:rPr lang="en-US" dirty="0" smtClean="0"/>
              <a:t> euglena eye spot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9"/>
              </a:rPr>
              <a:t>https://www.youtube.com/watch?v=He9FSeGRi3A</a:t>
            </a:r>
            <a:r>
              <a:rPr lang="en-US" dirty="0" smtClean="0"/>
              <a:t> </a:t>
            </a:r>
            <a:r>
              <a:rPr lang="en-US" dirty="0" err="1" smtClean="0"/>
              <a:t>volvox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10"/>
              </a:rPr>
              <a:t>https://www.youtube.com/watch?v=</a:t>
            </a:r>
            <a:r>
              <a:rPr lang="en-US" dirty="0" smtClean="0">
                <a:hlinkClick r:id="rId10"/>
              </a:rPr>
              <a:t>d8xs8F9gln0</a:t>
            </a:r>
            <a:r>
              <a:rPr lang="en-US" dirty="0" smtClean="0"/>
              <a:t> </a:t>
            </a:r>
            <a:r>
              <a:rPr lang="en-US" dirty="0" err="1" smtClean="0"/>
              <a:t>volvox</a:t>
            </a:r>
            <a:r>
              <a:rPr lang="en-US" dirty="0" smtClean="0"/>
              <a:t>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76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Protist Video Clips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Protist Video Clips</dc:title>
  <dc:creator>Stephanie Coggins</dc:creator>
  <cp:lastModifiedBy>Stephanie Coggins</cp:lastModifiedBy>
  <cp:revision>1</cp:revision>
  <dcterms:created xsi:type="dcterms:W3CDTF">2015-02-20T03:02:37Z</dcterms:created>
  <dcterms:modified xsi:type="dcterms:W3CDTF">2015-02-20T03:03:05Z</dcterms:modified>
</cp:coreProperties>
</file>