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1C629-874A-4BA4-BAD3-95EA8230DEA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795EC-C65C-4A95-9320-8F32B0001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3F95D-CFC4-4234-BC37-9D0044C64EAA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6F9C-7EC3-458E-8C54-F3EABB1F3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Photosynthesis/Cellular Respiration Foldable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1607137" y="838200"/>
            <a:ext cx="56318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Create a waterfall foldable using 2 sheets of white paper. 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Cut down the middle of the top three flaps.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Label and complete the foldable as shown below.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981200"/>
            <a:ext cx="38100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1981200"/>
            <a:ext cx="38100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038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4800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5562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7200" y="4038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67200" y="4800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5562600"/>
            <a:ext cx="3810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4114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Location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4114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Location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990600" y="48400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Ingredients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48400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Ingredients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5638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Products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953000" y="5638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Products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2057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Photosynthesis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4267200" y="2057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Cellular Respiration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2971800"/>
            <a:ext cx="203978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 a picture here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2971800"/>
            <a:ext cx="203978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 a picture here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44053" y="3581400"/>
            <a:ext cx="460914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Draw a picture and label inside above each flap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Photosynthesis/Cellular Respiration Foldable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9</cp:revision>
  <dcterms:created xsi:type="dcterms:W3CDTF">2015-02-06T19:43:01Z</dcterms:created>
  <dcterms:modified xsi:type="dcterms:W3CDTF">2015-02-11T22:00:12Z</dcterms:modified>
</cp:coreProperties>
</file>