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0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6CD8-D7ED-407E-91E0-ED13785AE2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835-E263-4C35-BCDB-BB3569B6B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309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6CD8-D7ED-407E-91E0-ED13785AE2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835-E263-4C35-BCDB-BB3569B6B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12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6CD8-D7ED-407E-91E0-ED13785AE2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835-E263-4C35-BCDB-BB3569B6B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901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6CD8-D7ED-407E-91E0-ED13785AE2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835-E263-4C35-BCDB-BB3569B6B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746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6CD8-D7ED-407E-91E0-ED13785AE2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835-E263-4C35-BCDB-BB3569B6B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12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6CD8-D7ED-407E-91E0-ED13785AE2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835-E263-4C35-BCDB-BB3569B6B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046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6CD8-D7ED-407E-91E0-ED13785AE2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835-E263-4C35-BCDB-BB3569B6B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7548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6CD8-D7ED-407E-91E0-ED13785AE2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835-E263-4C35-BCDB-BB3569B6B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551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6CD8-D7ED-407E-91E0-ED13785AE2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835-E263-4C35-BCDB-BB3569B6B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344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6CD8-D7ED-407E-91E0-ED13785AE2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835-E263-4C35-BCDB-BB3569B6B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19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6CD8-D7ED-407E-91E0-ED13785AE2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8835-E263-4C35-BCDB-BB3569B6B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025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E6CD8-D7ED-407E-91E0-ED13785AE27C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68835-E263-4C35-BCDB-BB3569B6B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77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738" y="-272396"/>
            <a:ext cx="11617570" cy="1324708"/>
          </a:xfrm>
        </p:spPr>
        <p:txBody>
          <a:bodyPr/>
          <a:lstStyle/>
          <a:p>
            <a:r>
              <a:rPr lang="en-US" dirty="0" smtClean="0"/>
              <a:t>Newton’s Laws Foldable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737" y="946804"/>
            <a:ext cx="11781693" cy="4958861"/>
          </a:xfrm>
        </p:spPr>
        <p:txBody>
          <a:bodyPr>
            <a:normAutofit/>
          </a:bodyPr>
          <a:lstStyle/>
          <a:p>
            <a:pPr marL="971550" lvl="1" indent="-514350" algn="l">
              <a:buAutoNum type="arabicPeriod"/>
            </a:pPr>
            <a:r>
              <a:rPr lang="en-US" sz="2800" dirty="0" smtClean="0"/>
              <a:t>Fold your copy paper “Hot Dog Style”, then fold it into 3 equal sections. </a:t>
            </a:r>
          </a:p>
          <a:p>
            <a:pPr marL="971550" lvl="1" indent="-514350" algn="l">
              <a:buAutoNum type="arabicPeriod"/>
            </a:pPr>
            <a:r>
              <a:rPr lang="en-US" sz="2800" dirty="0" smtClean="0"/>
              <a:t>Cut the folded flaps (just on the front) so you have 3 separate sections. </a:t>
            </a:r>
          </a:p>
          <a:p>
            <a:pPr marL="971550" lvl="1" indent="-514350" algn="l">
              <a:buAutoNum type="arabicPeriod"/>
            </a:pPr>
            <a:r>
              <a:rPr lang="en-US" sz="2800" dirty="0" smtClean="0"/>
              <a:t>Label the </a:t>
            </a:r>
            <a:r>
              <a:rPr lang="en-US" sz="2800" dirty="0" smtClean="0">
                <a:solidFill>
                  <a:srgbClr val="FF0000"/>
                </a:solidFill>
              </a:rPr>
              <a:t>front </a:t>
            </a:r>
            <a:r>
              <a:rPr lang="en-US" sz="2800" dirty="0" smtClean="0"/>
              <a:t>of the foldable to look like this:</a:t>
            </a:r>
          </a:p>
          <a:p>
            <a:pPr algn="l"/>
            <a:endParaRPr lang="en-US" dirty="0" smtClean="0"/>
          </a:p>
          <a:p>
            <a:pPr marL="971550" lvl="1" indent="-514350" algn="l"/>
            <a:endParaRPr lang="en-US" sz="2800" dirty="0" smtClean="0"/>
          </a:p>
          <a:p>
            <a:pPr marL="971550" lvl="1" indent="-514350" algn="l">
              <a:buAutoNum type="arabicPeriod"/>
            </a:pPr>
            <a:endParaRPr lang="en-US" sz="2800" dirty="0" smtClean="0"/>
          </a:p>
          <a:p>
            <a:pPr lvl="1" algn="l"/>
            <a:r>
              <a:rPr lang="en-US" sz="2800" dirty="0" smtClean="0"/>
              <a:t>4. The </a:t>
            </a:r>
            <a:r>
              <a:rPr lang="en-US" sz="2800" dirty="0" smtClean="0">
                <a:solidFill>
                  <a:srgbClr val="FF0000"/>
                </a:solidFill>
              </a:rPr>
              <a:t>inside</a:t>
            </a:r>
            <a:r>
              <a:rPr lang="en-US" sz="2800" dirty="0" smtClean="0"/>
              <a:t> of the foldable should include: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0687037"/>
              </p:ext>
            </p:extLst>
          </p:nvPr>
        </p:nvGraphicFramePr>
        <p:xfrm>
          <a:off x="785447" y="2306682"/>
          <a:ext cx="1060938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2181"/>
                <a:gridCol w="3420743"/>
                <a:gridCol w="3536462"/>
              </a:tblGrid>
              <a:tr h="1172307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Newton’s</a:t>
                      </a:r>
                    </a:p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 Law of Motion</a:t>
                      </a:r>
                    </a:p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“Law of Inertia”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Newton’s</a:t>
                      </a:r>
                    </a:p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Second Law of Motion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Newton’s</a:t>
                      </a:r>
                    </a:p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Third Law of Motion</a:t>
                      </a:r>
                    </a:p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Name: Mrs. Stuart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4062235"/>
              </p:ext>
            </p:extLst>
          </p:nvPr>
        </p:nvGraphicFramePr>
        <p:xfrm>
          <a:off x="773722" y="4135480"/>
          <a:ext cx="10672297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0191"/>
                <a:gridCol w="3677611"/>
                <a:gridCol w="3224495"/>
              </a:tblGrid>
              <a:tr h="793730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Law 1</a:t>
                      </a:r>
                    </a:p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(State the law)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Law 2</a:t>
                      </a:r>
                    </a:p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(State the law)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Law 3</a:t>
                      </a:r>
                    </a:p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(State the law)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1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SimSun"/>
                          <a:cs typeface="Arial"/>
                        </a:rPr>
                        <a:t>A </a:t>
                      </a:r>
                      <a:r>
                        <a:rPr lang="en-US" sz="2000" b="0" dirty="0" smtClean="0">
                          <a:latin typeface="Calibri"/>
                          <a:ea typeface="SimSun"/>
                          <a:cs typeface="Arial"/>
                        </a:rPr>
                        <a:t>written example  of</a:t>
                      </a:r>
                      <a:r>
                        <a:rPr lang="en-US" sz="2000" b="0" baseline="0" dirty="0" smtClean="0">
                          <a:latin typeface="Calibri"/>
                          <a:ea typeface="SimSun"/>
                          <a:cs typeface="Arial"/>
                        </a:rPr>
                        <a:t> the law</a:t>
                      </a:r>
                      <a:endParaRPr lang="en-US" sz="2000" b="0" dirty="0"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SimSun"/>
                          <a:cs typeface="Arial"/>
                        </a:rPr>
                        <a:t>A Picture of the law</a:t>
                      </a:r>
                      <a:endParaRPr lang="en-US" sz="11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SimSun"/>
                          <a:cs typeface="Arial"/>
                        </a:rPr>
                        <a:t>A written example </a:t>
                      </a:r>
                      <a:r>
                        <a:rPr lang="en-US" sz="2000" b="0" dirty="0" smtClean="0">
                          <a:latin typeface="+mn-lt"/>
                          <a:ea typeface="SimSun"/>
                          <a:cs typeface="Arial"/>
                        </a:rPr>
                        <a:t>of</a:t>
                      </a:r>
                      <a:r>
                        <a:rPr lang="en-US" sz="2000" b="0" baseline="0" dirty="0" smtClean="0">
                          <a:latin typeface="+mn-lt"/>
                          <a:ea typeface="SimSun"/>
                          <a:cs typeface="Arial"/>
                        </a:rPr>
                        <a:t> the law</a:t>
                      </a:r>
                      <a:endParaRPr lang="en-US" sz="2000" dirty="0" smtClean="0">
                        <a:latin typeface="+mn-lt"/>
                        <a:ea typeface="SimSu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n-lt"/>
                        <a:ea typeface="SimSu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SimSun"/>
                          <a:cs typeface="Arial"/>
                        </a:rPr>
                        <a:t>A Picture of the law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SimSun"/>
                          <a:cs typeface="Arial"/>
                        </a:rPr>
                        <a:t>A written example </a:t>
                      </a:r>
                      <a:r>
                        <a:rPr lang="en-US" sz="2000" b="0" dirty="0" smtClean="0">
                          <a:latin typeface="+mn-lt"/>
                          <a:ea typeface="SimSun"/>
                          <a:cs typeface="Arial"/>
                        </a:rPr>
                        <a:t>of</a:t>
                      </a:r>
                      <a:r>
                        <a:rPr lang="en-US" sz="2000" b="0" baseline="0" dirty="0" smtClean="0">
                          <a:latin typeface="+mn-lt"/>
                          <a:ea typeface="SimSun"/>
                          <a:cs typeface="Arial"/>
                        </a:rPr>
                        <a:t> the law</a:t>
                      </a:r>
                      <a:endParaRPr lang="en-US" sz="2000" dirty="0" smtClean="0">
                        <a:latin typeface="+mn-lt"/>
                        <a:ea typeface="SimSu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n-lt"/>
                        <a:ea typeface="SimSu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SimSun"/>
                          <a:cs typeface="Arial"/>
                        </a:rPr>
                        <a:t>A Picture of the law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132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Newton’s Laws Foldable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September 19th</dc:title>
  <dc:creator>Stuart, Heather M.</dc:creator>
  <cp:lastModifiedBy>stephaniem.coggins</cp:lastModifiedBy>
  <cp:revision>8</cp:revision>
  <dcterms:created xsi:type="dcterms:W3CDTF">2014-09-16T20:11:35Z</dcterms:created>
  <dcterms:modified xsi:type="dcterms:W3CDTF">2014-09-19T20:46:56Z</dcterms:modified>
</cp:coreProperties>
</file>