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2" r:id="rId13"/>
    <p:sldId id="269" r:id="rId14"/>
    <p:sldId id="273" r:id="rId15"/>
    <p:sldId id="271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3F908-1E5A-2A45-970E-DD01AB6F56DB}" type="datetimeFigureOut">
              <a:rPr lang="en-US" smtClean="0"/>
              <a:t>8/28/14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B9D24-F0DF-8E42-9AD3-3625CDB4A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1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class observe</a:t>
            </a:r>
            <a:r>
              <a:rPr lang="en-US" baseline="0" dirty="0" smtClean="0"/>
              <a:t> me as I carry a ball, then toss a ball in the air, and then doing both at the same time.</a:t>
            </a:r>
          </a:p>
          <a:p>
            <a:r>
              <a:rPr lang="en-US" baseline="0" dirty="0" smtClean="0"/>
              <a:t>Ask the class if they have ever noticed that they feel like they’re moving when they’re sitting at a traffic light. Explain sitting on a train/plane and relative motion compared to the outside of the train/plane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D24-F0DF-8E42-9AD3-3625CDB4A4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20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Reference point</a:t>
            </a:r>
          </a:p>
          <a:p>
            <a:pPr marL="228600" indent="-228600">
              <a:buAutoNum type="arabicPeriod"/>
            </a:pPr>
            <a:r>
              <a:rPr lang="en-US" dirty="0" smtClean="0"/>
              <a:t>As a person jumps over an object,</a:t>
            </a:r>
            <a:r>
              <a:rPr lang="en-US" baseline="0" dirty="0" smtClean="0"/>
              <a:t> both his horizontal and vertical positions change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 persona in an airplane will think of his or her seat not moving, but an observer on the ground will think the seats are moving with the airplane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D24-F0DF-8E42-9AD3-3625CDB4A4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04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defining</a:t>
            </a:r>
            <a:r>
              <a:rPr lang="en-US" baseline="0" dirty="0" smtClean="0"/>
              <a:t> speed, explain that speed is a RATE. A rate is something that changes in comparison to something else. Ask the class what else is an example of a rate. (Heart rate, fuel efficiency of cars (mpg),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 Then tell them to go back to first slide. Is a rate a vector or scalar? (VECTOR- size and direction)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D24-F0DF-8E42-9AD3-3625CDB4A4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2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Distance =</a:t>
            </a:r>
            <a:r>
              <a:rPr lang="en-US" baseline="0" dirty="0" smtClean="0"/>
              <a:t> 100 m, time = 20 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Speed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S=d/t  s=100m/20s  s=5m/s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D24-F0DF-8E42-9AD3-3625CDB4A4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14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8 m/s</a:t>
            </a:r>
          </a:p>
          <a:p>
            <a:pPr marL="228600" indent="-228600">
              <a:buAutoNum type="arabicPeriod"/>
            </a:pPr>
            <a:r>
              <a:rPr lang="en-US" dirty="0" smtClean="0"/>
              <a:t>2 m/s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D24-F0DF-8E42-9AD3-3625CDB4A4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17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does constant mean? Think about driving- slowing down, stopping at lights, etc. Running- slowing down, taking a break,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D24-F0DF-8E42-9AD3-3625CDB4A4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18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D24-F0DF-8E42-9AD3-3625CDB4A43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4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7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2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5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6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3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3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8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6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6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3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4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648" y="1017146"/>
            <a:ext cx="7262778" cy="4266983"/>
          </a:xfrm>
        </p:spPr>
        <p:txBody>
          <a:bodyPr>
            <a:noAutofit/>
          </a:bodyPr>
          <a:lstStyle/>
          <a:p>
            <a:r>
              <a:rPr lang="en-US" sz="9000" dirty="0" smtClean="0"/>
              <a:t>Motion</a:t>
            </a:r>
            <a:r>
              <a:rPr lang="en-US" sz="9000" dirty="0"/>
              <a:t> </a:t>
            </a:r>
            <a:r>
              <a:rPr lang="en-US" sz="9000" dirty="0" smtClean="0"/>
              <a:t>and Speed</a:t>
            </a:r>
            <a:endParaRPr lang="en-US" sz="9000" dirty="0"/>
          </a:p>
        </p:txBody>
      </p:sp>
    </p:spTree>
    <p:extLst>
      <p:ext uri="{BB962C8B-B14F-4D97-AF65-F5344CB8AC3E}">
        <p14:creationId xmlns:p14="http://schemas.microsoft.com/office/powerpoint/2010/main" val="784756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SPEED: Practice Problems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25640"/>
            <a:ext cx="91440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man runs 200 m in 25 s. What is his speed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If you travel 100 m in 50 s, what is your speed?</a:t>
            </a:r>
          </a:p>
        </p:txBody>
      </p:sp>
    </p:spTree>
    <p:extLst>
      <p:ext uri="{BB962C8B-B14F-4D97-AF65-F5344CB8AC3E}">
        <p14:creationId xmlns:p14="http://schemas.microsoft.com/office/powerpoint/2010/main" val="2235095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Average Speed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 smtClean="0"/>
              <a:t>Speed is NOT </a:t>
            </a:r>
            <a:r>
              <a:rPr lang="en-US" dirty="0" smtClean="0"/>
              <a:t>________________!</a:t>
            </a:r>
            <a:endParaRPr lang="en-US" dirty="0" smtClean="0"/>
          </a:p>
          <a:p>
            <a:r>
              <a:rPr lang="en-US" dirty="0" smtClean="0"/>
              <a:t>Speed from moment to moment (at any given time) is called instantaneous speed, and is hard to calculate, so we calculate average speed over a certain distance.</a:t>
            </a:r>
          </a:p>
          <a:p>
            <a:r>
              <a:rPr lang="en-US" dirty="0" smtClean="0"/>
              <a:t>Ex: a runner has different speeds on each lap he runs in a 1600m (4 lap) race: 83 s, 81 s, 79 s, 77 s. </a:t>
            </a:r>
          </a:p>
          <a:p>
            <a:r>
              <a:rPr lang="en-US" dirty="0" smtClean="0"/>
              <a:t>Calculate the total time (320 s) for the entire distance of 1600 m. The average speed would be 1600m/320s = 5.0 m/s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36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Velocity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The direction of motion can be as important as speed.</a:t>
            </a:r>
          </a:p>
          <a:p>
            <a:r>
              <a:rPr lang="en-US" dirty="0" smtClean="0"/>
              <a:t>Velocity = </a:t>
            </a:r>
            <a:r>
              <a:rPr lang="en-US" dirty="0" smtClean="0"/>
              <a:t>speed in a </a:t>
            </a:r>
            <a:r>
              <a:rPr lang="en-US" dirty="0" smtClean="0"/>
              <a:t>_________________________</a:t>
            </a:r>
            <a:endParaRPr lang="en-US" dirty="0" smtClean="0"/>
          </a:p>
          <a:p>
            <a:pPr lvl="1"/>
            <a:r>
              <a:rPr lang="en-US" sz="3200" dirty="0" smtClean="0"/>
              <a:t>Ex: Walking EAST at a speed of 3m/s</a:t>
            </a:r>
          </a:p>
          <a:p>
            <a:pPr lvl="1"/>
            <a:r>
              <a:rPr lang="en-US" sz="3200" dirty="0" smtClean="0"/>
              <a:t>A person walking NORTH at a speed of 3m/s would have the same speed but a different velocity</a:t>
            </a:r>
          </a:p>
          <a:p>
            <a:r>
              <a:rPr lang="en-US" dirty="0" smtClean="0"/>
              <a:t>To determine velocity you need to know speed and direction. A change in either </a:t>
            </a:r>
            <a:r>
              <a:rPr lang="en-US" dirty="0" smtClean="0"/>
              <a:t>____________ OR _______________ (or both) changes </a:t>
            </a:r>
            <a:r>
              <a:rPr lang="en-US" dirty="0" smtClean="0"/>
              <a:t>the velocity!</a:t>
            </a:r>
          </a:p>
        </p:txBody>
      </p:sp>
    </p:spTree>
    <p:extLst>
      <p:ext uri="{BB962C8B-B14F-4D97-AF65-F5344CB8AC3E}">
        <p14:creationId xmlns:p14="http://schemas.microsoft.com/office/powerpoint/2010/main" val="1003605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Distance-Time Graphs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Using a graph that plots the distance against time is the best way to show motion of an object. This is called a distance-time graph.</a:t>
            </a:r>
          </a:p>
          <a:p>
            <a:r>
              <a:rPr lang="en-US" sz="4000" dirty="0" smtClean="0"/>
              <a:t>____________ is ALWAYS </a:t>
            </a:r>
            <a:r>
              <a:rPr lang="en-US" sz="4000" dirty="0" smtClean="0"/>
              <a:t>on the horizontal axis (x-axis) and </a:t>
            </a:r>
            <a:r>
              <a:rPr lang="en-US" sz="4000" dirty="0" smtClean="0"/>
              <a:t>____________ is ALWAYS on </a:t>
            </a:r>
            <a:r>
              <a:rPr lang="en-US" sz="4000" dirty="0" smtClean="0"/>
              <a:t>the vertical axis (y-axis)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05872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Distance-Time Graphs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107" y="1423575"/>
            <a:ext cx="6957167" cy="505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113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5000" dirty="0" smtClean="0"/>
              <a:t>Calculating Speed from a Graph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3078"/>
            <a:ext cx="9144000" cy="532472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As an object moves, the distance it travels </a:t>
            </a:r>
            <a:r>
              <a:rPr lang="en-US" sz="3600" dirty="0" smtClean="0"/>
              <a:t>________________ with </a:t>
            </a:r>
            <a:r>
              <a:rPr lang="en-US" sz="3600" dirty="0" smtClean="0"/>
              <a:t>time. This can be seen as a climbing or rising line on the graph.</a:t>
            </a:r>
          </a:p>
          <a:p>
            <a:r>
              <a:rPr lang="en-US" sz="3600" dirty="0" smtClean="0"/>
              <a:t>A </a:t>
            </a:r>
            <a:r>
              <a:rPr lang="en-US" sz="3600" dirty="0" smtClean="0"/>
              <a:t>__________(</a:t>
            </a:r>
            <a:r>
              <a:rPr lang="en-US" sz="3600" dirty="0" smtClean="0"/>
              <a:t>or horizontal) line shows an interval of time where the speed is 0 m/s.</a:t>
            </a:r>
          </a:p>
          <a:p>
            <a:r>
              <a:rPr lang="en-US" sz="3600" dirty="0" smtClean="0"/>
              <a:t>_____________ lines </a:t>
            </a:r>
            <a:r>
              <a:rPr lang="en-US" sz="3600" dirty="0" smtClean="0"/>
              <a:t>show intervals where speed is greater than intervals with less steep lines.</a:t>
            </a:r>
          </a:p>
          <a:p>
            <a:r>
              <a:rPr lang="en-US" sz="3600" dirty="0" smtClean="0"/>
              <a:t>Slope is equal to </a:t>
            </a:r>
            <a:r>
              <a:rPr lang="en-US" sz="3600" dirty="0" smtClean="0"/>
              <a:t>______________.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83193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94080"/>
            <a:ext cx="84836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19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Position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POSITION = </a:t>
            </a:r>
            <a:r>
              <a:rPr lang="en-US" dirty="0" smtClean="0"/>
              <a:t>____________(</a:t>
            </a:r>
            <a:r>
              <a:rPr lang="en-US" dirty="0" smtClean="0"/>
              <a:t>can be a place or object)</a:t>
            </a:r>
          </a:p>
          <a:p>
            <a:r>
              <a:rPr lang="en-US" dirty="0" smtClean="0"/>
              <a:t>When you describe position, you </a:t>
            </a:r>
            <a:r>
              <a:rPr lang="en-US" dirty="0" smtClean="0"/>
              <a:t>_______________ the </a:t>
            </a:r>
            <a:r>
              <a:rPr lang="en-US" dirty="0" smtClean="0"/>
              <a:t>location with another object or place.</a:t>
            </a:r>
          </a:p>
          <a:p>
            <a:r>
              <a:rPr lang="en-US" dirty="0" smtClean="0"/>
              <a:t>The location </a:t>
            </a:r>
            <a:r>
              <a:rPr lang="en-US" dirty="0" smtClean="0"/>
              <a:t>you </a:t>
            </a:r>
            <a:r>
              <a:rPr lang="en-US" dirty="0" smtClean="0"/>
              <a:t>compare your object or place’s position to is called the </a:t>
            </a:r>
            <a:r>
              <a:rPr lang="en-US" dirty="0" smtClean="0"/>
              <a:t>______________________.</a:t>
            </a:r>
            <a:endParaRPr lang="en-US" dirty="0" smtClean="0"/>
          </a:p>
          <a:p>
            <a:pPr lvl="1"/>
            <a:r>
              <a:rPr lang="en-US" dirty="0" smtClean="0"/>
              <a:t>Ex: Santiago, Chile is about 3000 km SW of Brasilia, Brazil</a:t>
            </a:r>
          </a:p>
          <a:p>
            <a:r>
              <a:rPr lang="en-US" dirty="0" smtClean="0"/>
              <a:t>You can also describe position by using coordinates of </a:t>
            </a:r>
            <a:r>
              <a:rPr lang="en-US" dirty="0" smtClean="0"/>
              <a:t>_________________ and __________________.</a:t>
            </a:r>
            <a:endParaRPr lang="en-US" dirty="0" smtClean="0"/>
          </a:p>
          <a:p>
            <a:pPr lvl="1"/>
            <a:r>
              <a:rPr lang="en-US" dirty="0" smtClean="0"/>
              <a:t>Ex: you can plot Santiago and Brasilia on a map using longitude and latitude coordinates.</a:t>
            </a:r>
          </a:p>
        </p:txBody>
      </p:sp>
    </p:spTree>
    <p:extLst>
      <p:ext uri="{BB962C8B-B14F-4D97-AF65-F5344CB8AC3E}">
        <p14:creationId xmlns:p14="http://schemas.microsoft.com/office/powerpoint/2010/main" val="252093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158"/>
            <a:ext cx="8229600" cy="1143000"/>
          </a:xfrm>
        </p:spPr>
        <p:txBody>
          <a:bodyPr>
            <a:normAutofit/>
          </a:bodyPr>
          <a:lstStyle/>
          <a:p>
            <a:r>
              <a:rPr lang="en-US" sz="5500" dirty="0" smtClean="0"/>
              <a:t>Motion and Relative Motion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0838"/>
            <a:ext cx="9144000" cy="5440362"/>
          </a:xfrm>
        </p:spPr>
        <p:txBody>
          <a:bodyPr>
            <a:noAutofit/>
          </a:bodyPr>
          <a:lstStyle/>
          <a:p>
            <a:r>
              <a:rPr lang="en-US" sz="2800" dirty="0" smtClean="0"/>
              <a:t>______________________ = </a:t>
            </a:r>
            <a:r>
              <a:rPr lang="en-US" sz="2800" dirty="0" smtClean="0"/>
              <a:t>change of position over time.</a:t>
            </a:r>
          </a:p>
          <a:p>
            <a:r>
              <a:rPr lang="en-US" sz="2800" dirty="0" smtClean="0"/>
              <a:t>Can be vertical or horizontal, or both</a:t>
            </a:r>
          </a:p>
          <a:p>
            <a:pPr marL="525780" indent="-457200"/>
            <a:r>
              <a:rPr lang="en-US" sz="2800" dirty="0" smtClean="0"/>
              <a:t>How quickly or slowly the position changes depends on the object’s </a:t>
            </a:r>
            <a:r>
              <a:rPr lang="en-US" sz="2800" dirty="0" smtClean="0"/>
              <a:t>_____________________.</a:t>
            </a:r>
            <a:endParaRPr lang="en-US" sz="2800" dirty="0" smtClean="0"/>
          </a:p>
          <a:p>
            <a:pPr marL="525780" indent="-457200"/>
            <a:r>
              <a:rPr lang="en-US" sz="2800" dirty="0" smtClean="0"/>
              <a:t>How motion is observed depends upon the observer’s </a:t>
            </a:r>
            <a:r>
              <a:rPr lang="en-US" sz="2800" dirty="0" smtClean="0"/>
              <a:t>point of view.</a:t>
            </a:r>
            <a:endParaRPr lang="en-US" sz="2800" dirty="0" smtClean="0"/>
          </a:p>
          <a:p>
            <a:r>
              <a:rPr lang="en-US" sz="2800" dirty="0" smtClean="0"/>
              <a:t>_________________________________= </a:t>
            </a:r>
            <a:r>
              <a:rPr lang="en-US" sz="2800" dirty="0" smtClean="0"/>
              <a:t>the motion of an object relative to an observer</a:t>
            </a:r>
          </a:p>
          <a:p>
            <a:pPr lvl="1"/>
            <a:r>
              <a:rPr lang="en-US" dirty="0" smtClean="0"/>
              <a:t>Ex: A bus driver would say the stop sign he is approaching is changing position; a person standing on the sidewalk waiting for the bus would say the bus is changing position. </a:t>
            </a:r>
          </a:p>
        </p:txBody>
      </p:sp>
    </p:spTree>
    <p:extLst>
      <p:ext uri="{BB962C8B-B14F-4D97-AF65-F5344CB8AC3E}">
        <p14:creationId xmlns:p14="http://schemas.microsoft.com/office/powerpoint/2010/main" val="11047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Let’s Review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information do you need to describe an object’s location?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how your position changes as you jump over an object.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an example of how the apparent motion of an object depends on the observer’s motion.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993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5440"/>
            <a:ext cx="8229600" cy="96292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SPEED!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9078"/>
            <a:ext cx="9144000" cy="5293363"/>
          </a:xfrm>
        </p:spPr>
        <p:txBody>
          <a:bodyPr>
            <a:noAutofit/>
          </a:bodyPr>
          <a:lstStyle/>
          <a:p>
            <a:r>
              <a:rPr lang="en-US" sz="2800" dirty="0" smtClean="0"/>
              <a:t>Position can change at different rates.</a:t>
            </a:r>
          </a:p>
          <a:p>
            <a:r>
              <a:rPr lang="en-US" sz="2800" dirty="0" smtClean="0"/>
              <a:t>You can describe change in position in two ways: in terms of </a:t>
            </a:r>
            <a:r>
              <a:rPr lang="en-US" sz="2800" dirty="0" smtClean="0"/>
              <a:t>_____________________ or ____________________. </a:t>
            </a:r>
            <a:endParaRPr lang="en-US" sz="2800" dirty="0" smtClean="0"/>
          </a:p>
          <a:p>
            <a:r>
              <a:rPr lang="en-US" sz="2800" dirty="0" smtClean="0"/>
              <a:t>Let’s say someone asks you how far it is from Bailey to </a:t>
            </a:r>
            <a:r>
              <a:rPr lang="en-US" sz="2800" dirty="0" err="1" smtClean="0"/>
              <a:t>Birkdale</a:t>
            </a:r>
            <a:r>
              <a:rPr lang="en-US" sz="2800" dirty="0" smtClean="0"/>
              <a:t>. </a:t>
            </a:r>
            <a:endParaRPr lang="en-US" sz="2800" dirty="0"/>
          </a:p>
          <a:p>
            <a:r>
              <a:rPr lang="en-US" sz="2800" dirty="0" smtClean="0"/>
              <a:t>If you describe </a:t>
            </a:r>
            <a:r>
              <a:rPr lang="en-US" sz="2800" dirty="0" smtClean="0"/>
              <a:t>using distance</a:t>
            </a:r>
            <a:r>
              <a:rPr lang="en-US" sz="2800" dirty="0" smtClean="0"/>
              <a:t>, you would say about 4 miles.</a:t>
            </a:r>
          </a:p>
          <a:p>
            <a:r>
              <a:rPr lang="en-US" sz="2800" dirty="0" smtClean="0"/>
              <a:t>When you describe with time, you have to take TWO things into account: the distance it takes to get there, and the person’s speed.</a:t>
            </a:r>
          </a:p>
          <a:p>
            <a:r>
              <a:rPr lang="en-US" sz="2800" dirty="0" smtClean="0"/>
              <a:t>SPEED = </a:t>
            </a:r>
            <a:r>
              <a:rPr lang="en-US" sz="2800" dirty="0" smtClean="0"/>
              <a:t>the ____________________ </a:t>
            </a:r>
            <a:r>
              <a:rPr lang="en-US" sz="2800" dirty="0" smtClean="0"/>
              <a:t>something</a:t>
            </a:r>
            <a:r>
              <a:rPr lang="en-US" sz="2800" dirty="0" smtClean="0"/>
              <a:t> </a:t>
            </a:r>
            <a:r>
              <a:rPr lang="en-US" sz="2800" dirty="0" smtClean="0"/>
              <a:t>moves </a:t>
            </a:r>
            <a:r>
              <a:rPr lang="en-US" sz="2800" dirty="0" smtClean="0"/>
              <a:t>in a given amount of ___________________.</a:t>
            </a:r>
            <a:endParaRPr lang="en-US" sz="2800" dirty="0" smtClean="0"/>
          </a:p>
          <a:p>
            <a:r>
              <a:rPr lang="en-US" sz="2800" dirty="0" smtClean="0"/>
              <a:t>The greater the speed an object has, the faster it changes position.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7057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Calculating Speed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24" y="1600200"/>
            <a:ext cx="9125775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To calculate speed, you need to know both distance and time measurements.</a:t>
            </a:r>
          </a:p>
          <a:p>
            <a:r>
              <a:rPr lang="en-US" dirty="0" smtClean="0"/>
              <a:t>Two bikes start at the same point at the same time.</a:t>
            </a:r>
          </a:p>
          <a:p>
            <a:r>
              <a:rPr lang="en-US" dirty="0" smtClean="0"/>
              <a:t>After 1 second, the first bike has traveled 4 meters, and the second bike has traveled only 2 meters. </a:t>
            </a:r>
          </a:p>
          <a:p>
            <a:r>
              <a:rPr lang="en-US" dirty="0" smtClean="0"/>
              <a:t>Because the first bike traveled 4 m in 1 sec, it has a speed of 4meters per second. The second bike has a speed of 2m/s.</a:t>
            </a:r>
          </a:p>
          <a:p>
            <a:r>
              <a:rPr lang="en-US" dirty="0" smtClean="0"/>
              <a:t>If each bike continues moving at the same speed as before, then after two seconds the first bike would have traveled 8 meters. The second bike would have traveled 4 meters.</a:t>
            </a:r>
          </a:p>
          <a:p>
            <a:r>
              <a:rPr lang="en-US" dirty="0" smtClean="0"/>
              <a:t>How far will each bike have traveled in 5 seconds? What formula did you use to figure that out??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073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Calculating Speed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3318"/>
            <a:ext cx="91440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Speed = </a:t>
            </a:r>
            <a:r>
              <a:rPr lang="en-US" u="sng" dirty="0" smtClean="0"/>
              <a:t>____________</a:t>
            </a:r>
            <a:r>
              <a:rPr lang="en-US" dirty="0" smtClean="0"/>
              <a:t>				S =  </a:t>
            </a:r>
            <a:r>
              <a:rPr lang="en-US" u="sng" dirty="0" smtClean="0"/>
              <a:t>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					</a:t>
            </a:r>
            <a:r>
              <a:rPr lang="en-US" dirty="0" smtClean="0"/>
              <a:t>					   t</a:t>
            </a:r>
          </a:p>
          <a:p>
            <a:r>
              <a:rPr lang="en-US" dirty="0" smtClean="0"/>
              <a:t>The formula shows how distance, time, and speed are related.</a:t>
            </a:r>
          </a:p>
          <a:p>
            <a:r>
              <a:rPr lang="en-US" dirty="0" smtClean="0"/>
              <a:t>Remember, if two objects travel the same distance, the object that took a shorter amount of time will have the greater speed.</a:t>
            </a:r>
          </a:p>
          <a:p>
            <a:r>
              <a:rPr lang="en-US" dirty="0" smtClean="0"/>
              <a:t>So that means an object with a greater speed will travel a </a:t>
            </a:r>
            <a:r>
              <a:rPr lang="en-US" dirty="0" smtClean="0"/>
              <a:t>___________ distance </a:t>
            </a:r>
            <a:r>
              <a:rPr lang="en-US" dirty="0" smtClean="0"/>
              <a:t>in the same amount of time than an object with a lower speed will.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59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Calculating Speed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 smtClean="0"/>
              <a:t>The standard unit for speed is meters per second (m/s)</a:t>
            </a:r>
          </a:p>
          <a:p>
            <a:r>
              <a:rPr lang="en-US" dirty="0" smtClean="0"/>
              <a:t>It can also be given in kilometers per hour (km/h)</a:t>
            </a:r>
          </a:p>
          <a:p>
            <a:r>
              <a:rPr lang="en-US" dirty="0" smtClean="0"/>
              <a:t>In the US, we say miles per hour (mph)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771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SPEED: SAMPLE PROBLEM	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 smtClean="0"/>
              <a:t>A wheelchair racer completes a 100-meter course in 20 seconds. What is his speed?</a:t>
            </a:r>
          </a:p>
          <a:p>
            <a:r>
              <a:rPr lang="en-US" dirty="0" smtClean="0"/>
              <a:t>Just like in math, we are going to use KQS.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we know?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want to know?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Now, write the formula, then substitute the values you know into the formula. Calculate and simplify, and don’t forget your units of measure.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398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6648</TotalTime>
  <Words>1190</Words>
  <Application>Microsoft Macintosh PowerPoint</Application>
  <PresentationFormat>On-screen Show (4:3)</PresentationFormat>
  <Paragraphs>95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Motion and Speed</vt:lpstr>
      <vt:lpstr>Position</vt:lpstr>
      <vt:lpstr>Motion and Relative Motion</vt:lpstr>
      <vt:lpstr>Let’s Review</vt:lpstr>
      <vt:lpstr>SPEED! </vt:lpstr>
      <vt:lpstr>Calculating Speed</vt:lpstr>
      <vt:lpstr>Calculating Speed</vt:lpstr>
      <vt:lpstr>Calculating Speed</vt:lpstr>
      <vt:lpstr>SPEED: SAMPLE PROBLEM </vt:lpstr>
      <vt:lpstr>SPEED: Practice Problems</vt:lpstr>
      <vt:lpstr>Average Speed</vt:lpstr>
      <vt:lpstr>Velocity</vt:lpstr>
      <vt:lpstr>Distance-Time Graphs</vt:lpstr>
      <vt:lpstr>Distance-Time Graphs</vt:lpstr>
      <vt:lpstr>Calculating Speed from a Graph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Motion, Speed, Acceleration, and Velocity</dc:title>
  <dc:creator>Stephanie Coggins</dc:creator>
  <cp:lastModifiedBy>Stephanie Coggins</cp:lastModifiedBy>
  <cp:revision>28</cp:revision>
  <dcterms:created xsi:type="dcterms:W3CDTF">2013-04-04T13:03:32Z</dcterms:created>
  <dcterms:modified xsi:type="dcterms:W3CDTF">2014-08-29T02:01:06Z</dcterms:modified>
</cp:coreProperties>
</file>