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7" r:id="rId10"/>
    <p:sldId id="264" r:id="rId11"/>
    <p:sldId id="265" r:id="rId12"/>
    <p:sldId id="268" r:id="rId13"/>
    <p:sldId id="269" r:id="rId1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1DC72-86FB-4463-B5DC-9971FFE31334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AE337-7FC2-426D-9F87-63F2952F47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1DC72-86FB-4463-B5DC-9971FFE31334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AE337-7FC2-426D-9F87-63F2952F4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1DC72-86FB-4463-B5DC-9971FFE31334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AE337-7FC2-426D-9F87-63F2952F4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1DC72-86FB-4463-B5DC-9971FFE31334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AE337-7FC2-426D-9F87-63F2952F4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1DC72-86FB-4463-B5DC-9971FFE31334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AE337-7FC2-426D-9F87-63F2952F47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1DC72-86FB-4463-B5DC-9971FFE31334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AE337-7FC2-426D-9F87-63F2952F4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1DC72-86FB-4463-B5DC-9971FFE31334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AE337-7FC2-426D-9F87-63F2952F4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1DC72-86FB-4463-B5DC-9971FFE31334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AE337-7FC2-426D-9F87-63F2952F4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1DC72-86FB-4463-B5DC-9971FFE31334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AE337-7FC2-426D-9F87-63F2952F47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1DC72-86FB-4463-B5DC-9971FFE31334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AE337-7FC2-426D-9F87-63F2952F4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1DC72-86FB-4463-B5DC-9971FFE31334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AE337-7FC2-426D-9F87-63F2952F47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7E1DC72-86FB-4463-B5DC-9971FFE31334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2DAE337-7FC2-426D-9F87-63F2952F47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oWK0fIyFlY" TargetMode="External"/><Relationship Id="rId2" Type="http://schemas.openxmlformats.org/officeDocument/2006/relationships/hyperlink" Target="http://ed.ted.com/lessons/sex-determination-more-complicated-than-you-though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qCLmR9-YY7o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000" dirty="0" smtClean="0"/>
              <a:t>Meiosis</a:t>
            </a:r>
            <a:endParaRPr lang="en-US" sz="7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Chapter 4.3 Guided Notes </a:t>
            </a:r>
            <a:endParaRPr lang="en-US" sz="5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943088" cy="1417638"/>
          </a:xfrm>
        </p:spPr>
        <p:txBody>
          <a:bodyPr>
            <a:normAutofit/>
          </a:bodyPr>
          <a:lstStyle/>
          <a:p>
            <a:r>
              <a:rPr lang="en-US" sz="6000" dirty="0" smtClean="0"/>
              <a:t>Functions of meiosis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8153400" cy="56388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During meiosis, one cell in an organism’s reproductive system divides twice to form four 1n cells. </a:t>
            </a:r>
          </a:p>
          <a:p>
            <a:r>
              <a:rPr lang="en-US" sz="3400" dirty="0" smtClean="0"/>
              <a:t>In males, these gametes become sperm.</a:t>
            </a:r>
          </a:p>
          <a:p>
            <a:r>
              <a:rPr lang="en-US" sz="3400" dirty="0" smtClean="0"/>
              <a:t>In females, only one of these four new cells becomes an egg. </a:t>
            </a:r>
          </a:p>
          <a:p>
            <a:pPr lvl="1"/>
            <a:r>
              <a:rPr lang="en-US" sz="3400" dirty="0" smtClean="0"/>
              <a:t>The rest of the cells dissolve back into the organism (or are never produced at all).</a:t>
            </a:r>
          </a:p>
          <a:p>
            <a:endParaRPr lang="en-US" sz="3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81534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Meiosis only occurs in reproductive tissues!</a:t>
            </a:r>
          </a:p>
          <a:p>
            <a:r>
              <a:rPr lang="en-US" dirty="0" smtClean="0"/>
              <a:t>Only cells that are to become gametes go through meiosis.  All other cells divide through mitosis.</a:t>
            </a:r>
          </a:p>
          <a:p>
            <a:r>
              <a:rPr lang="en-US" dirty="0" smtClean="0"/>
              <a:t>A cell that divide by meiosis goes through two cell divisions, but the chromosomes are not copied before the second division. In mitosis, the chromosomes are always copied before division.</a:t>
            </a:r>
          </a:p>
          <a:p>
            <a:r>
              <a:rPr lang="en-US" dirty="0" smtClean="0"/>
              <a:t>Daughter cells produced by meiosis, which are haploid (1n), only contain half the genetic material of the parent cell.</a:t>
            </a:r>
          </a:p>
          <a:p>
            <a:r>
              <a:rPr lang="en-US" dirty="0" smtClean="0"/>
              <a:t>Daughter cells produced during mitosis, which are diploid (2n), contain exactly the same genetic material as the parent.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90600" y="0"/>
            <a:ext cx="8153400" cy="141763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Differences of meiosis and mitosis.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southtexascollege.edu/nilsson/4_GB_Lecture_figs_f/4_GB_10_Genetics_Fig_f/10_8_Comp_Mitosis_Meiosis.GIF"/>
          <p:cNvPicPr>
            <a:picLocks noChangeAspect="1" noChangeArrowheads="1"/>
          </p:cNvPicPr>
          <p:nvPr/>
        </p:nvPicPr>
        <p:blipFill>
          <a:blip r:embed="rId2"/>
          <a:srcRect t="3334"/>
          <a:stretch>
            <a:fillRect/>
          </a:stretch>
        </p:blipFill>
        <p:spPr bwMode="auto">
          <a:xfrm>
            <a:off x="1206063" y="1447800"/>
            <a:ext cx="7252138" cy="5257800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417638"/>
          </a:xfrm>
        </p:spPr>
        <p:txBody>
          <a:bodyPr>
            <a:noAutofit/>
          </a:bodyPr>
          <a:lstStyle/>
          <a:p>
            <a:r>
              <a:rPr lang="en-US" sz="4400" dirty="0" smtClean="0"/>
              <a:t>Differences of meiosis and mitosis.</a:t>
            </a:r>
            <a:endParaRPr lang="en-US" sz="4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Clips…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ed.ted.com/lessons/sex-determination-more-complicated-than-you-thought</a:t>
            </a:r>
            <a:r>
              <a:rPr lang="en-US" dirty="0" smtClean="0"/>
              <a:t> 5:46</a:t>
            </a:r>
          </a:p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www.youtube.com/watch?v=toWK0fIyFlY</a:t>
            </a:r>
            <a:r>
              <a:rPr lang="en-US" dirty="0" smtClean="0"/>
              <a:t> 7:40</a:t>
            </a:r>
          </a:p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www.youtube.com/watch?v=qCLmR9-YY7o</a:t>
            </a:r>
            <a:r>
              <a:rPr lang="en-US" dirty="0" smtClean="0"/>
              <a:t> 11:43</a:t>
            </a:r>
          </a:p>
          <a:p>
            <a:r>
              <a:rPr lang="en-US" dirty="0" err="1" smtClean="0"/>
              <a:t>Brainpop</a:t>
            </a:r>
            <a:r>
              <a:rPr lang="en-US" dirty="0" smtClean="0"/>
              <a:t>- Gender</a:t>
            </a:r>
            <a:r>
              <a:rPr lang="en-US" smtClean="0"/>
              <a:t>, Twins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866888" cy="1417638"/>
          </a:xfrm>
        </p:spPr>
        <p:txBody>
          <a:bodyPr>
            <a:normAutofit/>
          </a:bodyPr>
          <a:lstStyle/>
          <a:p>
            <a:r>
              <a:rPr lang="en-US" sz="6000" dirty="0" smtClean="0"/>
              <a:t>Let’s review….	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8077200" cy="5334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Mitosis produces two genetically identical daughter cells.</a:t>
            </a:r>
          </a:p>
          <a:p>
            <a:r>
              <a:rPr lang="en-US" sz="4000" dirty="0" smtClean="0"/>
              <a:t>In sexual reproduction, offspring inherit traits from both parents (the mother and the father).</a:t>
            </a:r>
          </a:p>
          <a:p>
            <a:r>
              <a:rPr lang="en-US" sz="4000" dirty="0" smtClean="0"/>
              <a:t>Genetic traits are inherited in predictable patterns.  </a:t>
            </a:r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417638"/>
          </a:xfrm>
        </p:spPr>
        <p:txBody>
          <a:bodyPr>
            <a:noAutofit/>
          </a:bodyPr>
          <a:lstStyle/>
          <a:p>
            <a:r>
              <a:rPr lang="en-US" sz="5000" dirty="0" smtClean="0"/>
              <a:t>Meiosis is necessary for sexual reproduction.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790688" cy="480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Most human cells (body cells) contain 46 chromosomes (23 pair).  </a:t>
            </a:r>
          </a:p>
          <a:p>
            <a:r>
              <a:rPr lang="en-US" sz="4000" dirty="0" smtClean="0"/>
              <a:t>Any cell that contains the full number of chromosomes (two sets) for a species is a 2n cell, or diploid cell. 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Gametes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81534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Gametes are cells that contain half the usual number of chromosomes- one chromosome from each pair. </a:t>
            </a:r>
          </a:p>
          <a:p>
            <a:r>
              <a:rPr lang="en-US" dirty="0" smtClean="0"/>
              <a:t>Gametes are 1n cells, and also called haploid cells. Human gametes contain 23 unpaired chromosomes. </a:t>
            </a:r>
          </a:p>
          <a:p>
            <a:r>
              <a:rPr lang="en-US" dirty="0" smtClean="0"/>
              <a:t>Gametes are found only in the reproductive organs. </a:t>
            </a:r>
          </a:p>
          <a:p>
            <a:pPr lvl="1"/>
            <a:r>
              <a:rPr lang="en-US" sz="3200" dirty="0" smtClean="0"/>
              <a:t>An egg is the gamete that forms in a female.</a:t>
            </a:r>
          </a:p>
          <a:p>
            <a:pPr lvl="1"/>
            <a:r>
              <a:rPr lang="en-US" sz="3200" dirty="0" smtClean="0"/>
              <a:t>A sperm is the gamete that forms in a male.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866888" cy="1417638"/>
          </a:xfrm>
        </p:spPr>
        <p:txBody>
          <a:bodyPr>
            <a:normAutofit/>
          </a:bodyPr>
          <a:lstStyle/>
          <a:p>
            <a:r>
              <a:rPr lang="en-US" sz="6000" dirty="0" smtClean="0"/>
              <a:t>Fertilization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5410200"/>
          </a:xfrm>
        </p:spPr>
        <p:txBody>
          <a:bodyPr>
            <a:noAutofit/>
          </a:bodyPr>
          <a:lstStyle/>
          <a:p>
            <a:r>
              <a:rPr lang="en-US" sz="3400" dirty="0" smtClean="0"/>
              <a:t>During sexual reproduction, two gametes combine to become a 2n cell that can grow into a new offspring.</a:t>
            </a:r>
          </a:p>
          <a:p>
            <a:r>
              <a:rPr lang="en-US" sz="3400" dirty="0" smtClean="0"/>
              <a:t>Fertilization is the process that occurs when a sperm and egg combine to form one new cell.</a:t>
            </a:r>
          </a:p>
          <a:p>
            <a:r>
              <a:rPr lang="en-US" sz="3400" dirty="0" smtClean="0"/>
              <a:t>The egg (23 chromosomes) and the sperm (23 chromosomes) combine to form a new 2n cell with 46 chromosomes.</a:t>
            </a:r>
            <a:endParaRPr lang="en-US" sz="3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-152400"/>
            <a:ext cx="7943088" cy="1417638"/>
          </a:xfrm>
        </p:spPr>
        <p:txBody>
          <a:bodyPr>
            <a:normAutofit/>
          </a:bodyPr>
          <a:lstStyle/>
          <a:p>
            <a:r>
              <a:rPr lang="en-US" sz="6000" dirty="0" smtClean="0"/>
              <a:t>Mitosis vs. Meiosis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8153400" cy="5562600"/>
          </a:xfrm>
        </p:spPr>
        <p:txBody>
          <a:bodyPr>
            <a:noAutofit/>
          </a:bodyPr>
          <a:lstStyle/>
          <a:p>
            <a:r>
              <a:rPr lang="en-US" dirty="0" smtClean="0"/>
              <a:t>Body cells divide by mitosis.</a:t>
            </a:r>
          </a:p>
          <a:p>
            <a:r>
              <a:rPr lang="en-US" dirty="0" smtClean="0"/>
              <a:t>Each daughter cell formed by mitosis is a standard diploid (2n) cell.</a:t>
            </a:r>
          </a:p>
          <a:p>
            <a:r>
              <a:rPr lang="en-US" dirty="0" smtClean="0"/>
              <a:t>But to produce gametes (which are haploid), a different kind of division is necessary- this is called meiosis.</a:t>
            </a:r>
          </a:p>
          <a:p>
            <a:r>
              <a:rPr lang="en-US" dirty="0" smtClean="0"/>
              <a:t>Meiosis produces haploid (1n) cells. During meiosis, a single cell goes through two cell divisions- meiosis I and meiosis II.</a:t>
            </a:r>
          </a:p>
          <a:p>
            <a:r>
              <a:rPr lang="en-US" dirty="0" smtClean="0"/>
              <a:t>Meiosis only occurs in the reproductive tissues of an organism.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417638"/>
          </a:xfrm>
        </p:spPr>
        <p:txBody>
          <a:bodyPr>
            <a:noAutofit/>
          </a:bodyPr>
          <a:lstStyle/>
          <a:p>
            <a:r>
              <a:rPr lang="en-US" sz="4600" dirty="0" smtClean="0"/>
              <a:t>Cells divide twice during meiosis.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8153400" cy="5486400"/>
          </a:xfrm>
        </p:spPr>
        <p:txBody>
          <a:bodyPr>
            <a:noAutofit/>
          </a:bodyPr>
          <a:lstStyle/>
          <a:p>
            <a:r>
              <a:rPr lang="en-US" sz="3800" dirty="0" smtClean="0"/>
              <a:t>Before meiosis begins, chromosomes of the parent cell are copied, so there are now two copies of each chromosome pair- twice as many as usual.</a:t>
            </a:r>
          </a:p>
          <a:p>
            <a:r>
              <a:rPr lang="en-US" sz="3800" dirty="0" smtClean="0"/>
              <a:t>So, to end up with cells that have half the usual number of chromosomes, there must be two divisions.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943088" cy="1143000"/>
          </a:xfrm>
        </p:spPr>
        <p:txBody>
          <a:bodyPr>
            <a:normAutofit/>
          </a:bodyPr>
          <a:lstStyle/>
          <a:p>
            <a:r>
              <a:rPr lang="en-US" sz="5000" dirty="0" smtClean="0"/>
              <a:t>Meiosis I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14400"/>
            <a:ext cx="8153400" cy="5486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Remember, two chromosomes in a pair are called </a:t>
            </a:r>
            <a:r>
              <a:rPr lang="en-US" sz="2800" dirty="0" err="1" smtClean="0"/>
              <a:t>homologs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During meiosis I, the </a:t>
            </a:r>
            <a:r>
              <a:rPr lang="en-US" sz="2800" dirty="0" err="1" smtClean="0"/>
              <a:t>homologs</a:t>
            </a:r>
            <a:r>
              <a:rPr lang="en-US" sz="2800" dirty="0" smtClean="0"/>
              <a:t> separate and the starting cell divides into two cells.</a:t>
            </a:r>
          </a:p>
          <a:p>
            <a:r>
              <a:rPr lang="en-US" sz="2800" dirty="0" smtClean="0"/>
              <a:t>One cell contains the two copies of one homolog of each pair, while the other cell contains the two copies of the other homolog of each pair. 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48512" y="3810000"/>
            <a:ext cx="8019288" cy="141763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Meiosis II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90600" y="4953000"/>
            <a:ext cx="8153400" cy="1981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During Meiosis II, each of the two cells is divided, producing four haploid cells.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haploid cell has one unpaired set of chromosomes.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143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Meiosis 1 and II: Male </a:t>
            </a:r>
            <a:r>
              <a:rPr lang="en-US" sz="4800" dirty="0" err="1" smtClean="0"/>
              <a:t>vs</a:t>
            </a:r>
            <a:r>
              <a:rPr lang="en-US" sz="4800" dirty="0" smtClean="0"/>
              <a:t> Female</a:t>
            </a:r>
            <a:endParaRPr lang="en-US" sz="4800" dirty="0"/>
          </a:p>
        </p:txBody>
      </p:sp>
      <p:pic>
        <p:nvPicPr>
          <p:cNvPr id="2052" name="Picture 4" descr="https://wikispaces.psu.edu/download/attachments/97552156/Figure+4+Meiosis+I.jpg?version=1&amp;modificationDate=1343314745000"/>
          <p:cNvPicPr>
            <a:picLocks noChangeAspect="1" noChangeArrowheads="1"/>
          </p:cNvPicPr>
          <p:nvPr/>
        </p:nvPicPr>
        <p:blipFill>
          <a:blip r:embed="rId2"/>
          <a:srcRect t="5000" b="3333"/>
          <a:stretch>
            <a:fillRect/>
          </a:stretch>
        </p:blipFill>
        <p:spPr bwMode="auto">
          <a:xfrm>
            <a:off x="1288219" y="1066800"/>
            <a:ext cx="7550981" cy="57247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120</TotalTime>
  <Words>646</Words>
  <Application>Microsoft Office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Meiosis</vt:lpstr>
      <vt:lpstr>Let’s review…. </vt:lpstr>
      <vt:lpstr>Meiosis is necessary for sexual reproduction.</vt:lpstr>
      <vt:lpstr>Gametes</vt:lpstr>
      <vt:lpstr>Fertilization</vt:lpstr>
      <vt:lpstr>Mitosis vs. Meiosis </vt:lpstr>
      <vt:lpstr>Cells divide twice during meiosis.</vt:lpstr>
      <vt:lpstr>Meiosis I</vt:lpstr>
      <vt:lpstr>Meiosis 1 and II: Male vs Female</vt:lpstr>
      <vt:lpstr>Functions of meiosis</vt:lpstr>
      <vt:lpstr>Slide 11</vt:lpstr>
      <vt:lpstr>Differences of meiosis and mitosis.</vt:lpstr>
      <vt:lpstr>Video Clips…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Meiosis</dc:title>
  <dc:creator>stephaniem.coggins</dc:creator>
  <cp:lastModifiedBy>stephaniem.coggins</cp:lastModifiedBy>
  <cp:revision>14</cp:revision>
  <dcterms:created xsi:type="dcterms:W3CDTF">2012-01-30T12:46:58Z</dcterms:created>
  <dcterms:modified xsi:type="dcterms:W3CDTF">2014-03-04T21:10:00Z</dcterms:modified>
</cp:coreProperties>
</file>