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21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9BB8-01FB-4D44-897F-4A095A95DDD2}" type="datetimeFigureOut">
              <a:rPr lang="en-US" smtClean="0"/>
              <a:t>9/8/11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6309-22F4-4E3F-8F4C-7133FF3196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9BB8-01FB-4D44-897F-4A095A95DDD2}" type="datetimeFigureOut">
              <a:rPr lang="en-US" smtClean="0"/>
              <a:t>9/8/11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6309-22F4-4E3F-8F4C-7133FF3196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9BB8-01FB-4D44-897F-4A095A95DDD2}" type="datetimeFigureOut">
              <a:rPr lang="en-US" smtClean="0"/>
              <a:t>9/8/11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6309-22F4-4E3F-8F4C-7133FF3196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9BB8-01FB-4D44-897F-4A095A95DDD2}" type="datetimeFigureOut">
              <a:rPr lang="en-US" smtClean="0"/>
              <a:t>9/8/11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6309-22F4-4E3F-8F4C-7133FF3196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9BB8-01FB-4D44-897F-4A095A95DDD2}" type="datetimeFigureOut">
              <a:rPr lang="en-US" smtClean="0"/>
              <a:t>9/8/11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6309-22F4-4E3F-8F4C-7133FF3196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9BB8-01FB-4D44-897F-4A095A95DDD2}" type="datetimeFigureOut">
              <a:rPr lang="en-US" smtClean="0"/>
              <a:t>9/8/11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6309-22F4-4E3F-8F4C-7133FF3196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9BB8-01FB-4D44-897F-4A095A95DDD2}" type="datetimeFigureOut">
              <a:rPr lang="en-US" smtClean="0"/>
              <a:t>9/8/11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6309-22F4-4E3F-8F4C-7133FF3196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9BB8-01FB-4D44-897F-4A095A95DDD2}" type="datetimeFigureOut">
              <a:rPr lang="en-US" smtClean="0"/>
              <a:t>9/8/11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6309-22F4-4E3F-8F4C-7133FF3196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9BB8-01FB-4D44-897F-4A095A95DDD2}" type="datetimeFigureOut">
              <a:rPr lang="en-US" smtClean="0"/>
              <a:t>9/8/11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6309-22F4-4E3F-8F4C-7133FF3196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9BB8-01FB-4D44-897F-4A095A95DDD2}" type="datetimeFigureOut">
              <a:rPr lang="en-US" smtClean="0"/>
              <a:t>9/8/11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6309-22F4-4E3F-8F4C-7133FF3196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9BB8-01FB-4D44-897F-4A095A95DDD2}" type="datetimeFigureOut">
              <a:rPr lang="en-US" smtClean="0"/>
              <a:t>9/8/11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6309-22F4-4E3F-8F4C-7133FF3196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89BB8-01FB-4D44-897F-4A095A95DDD2}" type="datetimeFigureOut">
              <a:rPr lang="en-US" smtClean="0"/>
              <a:t>9/8/11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16309-22F4-4E3F-8F4C-7133FF3196D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tmosphere Puzzle"/>
          <p:cNvPicPr>
            <a:picLocks noChangeAspect="1" noChangeArrowheads="1"/>
          </p:cNvPicPr>
          <p:nvPr/>
        </p:nvPicPr>
        <p:blipFill>
          <a:blip r:embed="rId2" cstate="print"/>
          <a:srcRect l="6886" t="5269" r="1782" b="1360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Horry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mmassey</dc:creator>
  <cp:lastModifiedBy>Stephanie Coggins</cp:lastModifiedBy>
  <cp:revision>1</cp:revision>
  <dcterms:created xsi:type="dcterms:W3CDTF">2009-10-07T15:35:12Z</dcterms:created>
  <dcterms:modified xsi:type="dcterms:W3CDTF">2011-09-09T02:30:10Z</dcterms:modified>
</cp:coreProperties>
</file>