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2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8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D9227-60A8-3542-9498-89C3BC8734C5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23D1-1FD0-C94B-832A-8F99E132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6517" y="170153"/>
            <a:ext cx="461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Safe and Sound"/>
                <a:cs typeface="Janda Safe and Sound"/>
              </a:rPr>
              <a:t>Interactive Science Notebook Rubric</a:t>
            </a:r>
            <a:endParaRPr lang="en-US" dirty="0">
              <a:latin typeface="Janda Safe and Sound"/>
              <a:cs typeface="Janda Safe and Sound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97030"/>
              </p:ext>
            </p:extLst>
          </p:nvPr>
        </p:nvGraphicFramePr>
        <p:xfrm>
          <a:off x="241925" y="728532"/>
          <a:ext cx="8588328" cy="4773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1388"/>
                <a:gridCol w="1530963"/>
                <a:gridCol w="1506158"/>
                <a:gridCol w="1609521"/>
                <a:gridCol w="1506157"/>
                <a:gridCol w="1004141"/>
              </a:tblGrid>
              <a:tr h="60843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Category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Wow! (4)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Good (3)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Almost (2)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Poor (1)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Score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</a:tr>
              <a:tr h="103106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Neatness</a:t>
                      </a:r>
                      <a:r>
                        <a:rPr lang="en-US" sz="1200" b="1" baseline="0" dirty="0" smtClean="0">
                          <a:latin typeface="Janda Safe and Sound"/>
                          <a:cs typeface="Janda Safe and Sound"/>
                        </a:rPr>
                        <a:t> &amp; Organization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Handwriting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is neat, notebook is organized in an easy-to-understand format. 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Handwriting is usually neat. Notebook is organized in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a fairly easy-to-understand format.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Handwriting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is not very neat. Notebook organization is not easy to understand.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Handwriting is sloppy and hard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to read. Notebook organization is difficult to follow.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</a:tr>
              <a:tr h="103106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Content Accuracy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Written responses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demonstrate understanding of science concepts and proper vocabulary use.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Written responses demonstrate understanding of some science concepts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and proper vocabulary use.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Written responses demonstrate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a limited understanding of science concepts and proper vocabulary use.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Written responses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demonstrate an inaccurate understanding of science concepts and vocabulary.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</a:tr>
              <a:tr h="103106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Required Elements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Table of contents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is up to date, pages are numbered, titled, and dated accurately, and no pages have been skipped.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Table of contents is up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to date, mostly all pages are numbered, titled, and dated accurately, and no skipped pages.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Table of contents is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not up to date, missing some page numbers, titles, and/or dates, and one to a few skipped pages.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Table of contents has not been updated.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Pages are not numbered, titled, or dated, several skipped pages.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</a:tr>
              <a:tr h="103106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Janda Safe and Sound"/>
                          <a:cs typeface="Janda Safe and Sound"/>
                        </a:rPr>
                        <a:t>Illustrations &amp; Diagrams</a:t>
                      </a:r>
                      <a:endParaRPr lang="en-US" sz="1200" b="1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Illustrations and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diagrams are clear, accurate, labeled, and colored.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Illustrations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and diagrams are usually clear, accurate, labeled, and colored.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Some illustrations and diagrams are clear, accurate, labeled, and colored. Some are missing.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Janda Safe and Sound"/>
                          <a:cs typeface="Janda Safe and Sound"/>
                        </a:rPr>
                        <a:t>Illustrations</a:t>
                      </a:r>
                      <a:r>
                        <a:rPr lang="en-US" sz="900" baseline="0" dirty="0" smtClean="0">
                          <a:latin typeface="Janda Safe and Sound"/>
                          <a:cs typeface="Janda Safe and Sound"/>
                        </a:rPr>
                        <a:t> and diagrams are sloppy, unclear, or missing.</a:t>
                      </a:r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Janda Safe and Sound"/>
                        <a:cs typeface="Janda Safe and Sound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71950" y="6202659"/>
            <a:ext cx="448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Safe and Sound"/>
                <a:cs typeface="Janda Safe and Sound"/>
              </a:rPr>
              <a:t>Total score = ____/16  </a:t>
            </a:r>
            <a:r>
              <a:rPr lang="en-US" dirty="0" smtClean="0">
                <a:latin typeface="Janda Safe and Sound"/>
                <a:cs typeface="Janda Safe and Sound"/>
                <a:sym typeface="Wingdings"/>
              </a:rPr>
              <a:t> _______%</a:t>
            </a:r>
            <a:endParaRPr lang="en-US" dirty="0">
              <a:latin typeface="Janda Safe and Sound"/>
              <a:cs typeface="Janda Safe and Sound"/>
            </a:endParaRPr>
          </a:p>
        </p:txBody>
      </p:sp>
    </p:spTree>
    <p:extLst>
      <p:ext uri="{BB962C8B-B14F-4D97-AF65-F5344CB8AC3E}">
        <p14:creationId xmlns:p14="http://schemas.microsoft.com/office/powerpoint/2010/main" val="192778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Coggins</dc:creator>
  <cp:lastModifiedBy>Stephanie Coggins</cp:lastModifiedBy>
  <cp:revision>3</cp:revision>
  <cp:lastPrinted>2014-08-27T01:57:47Z</cp:lastPrinted>
  <dcterms:created xsi:type="dcterms:W3CDTF">2014-08-27T01:39:55Z</dcterms:created>
  <dcterms:modified xsi:type="dcterms:W3CDTF">2014-08-27T02:01:39Z</dcterms:modified>
</cp:coreProperties>
</file>