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06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3AD8BA-04B5-4059-9CD1-65879347C4BB}" type="datetimeFigureOut">
              <a:rPr lang="en-US" smtClean="0"/>
              <a:t>11/17/14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93AAD-012D-4344-9798-146BBAA0777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3AD8BA-04B5-4059-9CD1-65879347C4BB}" type="datetimeFigureOut">
              <a:rPr lang="en-US" smtClean="0"/>
              <a:t>11/17/14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93AAD-012D-4344-9798-146BBAA0777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3AD8BA-04B5-4059-9CD1-65879347C4BB}" type="datetimeFigureOut">
              <a:rPr lang="en-US" smtClean="0"/>
              <a:t>11/17/14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93AAD-012D-4344-9798-146BBAA0777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3AD8BA-04B5-4059-9CD1-65879347C4BB}" type="datetimeFigureOut">
              <a:rPr lang="en-US" smtClean="0"/>
              <a:t>11/17/14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93AAD-012D-4344-9798-146BBAA0777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3AD8BA-04B5-4059-9CD1-65879347C4BB}" type="datetimeFigureOut">
              <a:rPr lang="en-US" smtClean="0"/>
              <a:t>11/17/14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93AAD-012D-4344-9798-146BBAA0777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3AD8BA-04B5-4059-9CD1-65879347C4BB}" type="datetimeFigureOut">
              <a:rPr lang="en-US" smtClean="0"/>
              <a:t>11/17/14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D93AAD-012D-4344-9798-146BBAA0777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3AD8BA-04B5-4059-9CD1-65879347C4BB}" type="datetimeFigureOut">
              <a:rPr lang="en-US" smtClean="0"/>
              <a:t>11/17/14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D93AAD-012D-4344-9798-146BBAA0777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3AD8BA-04B5-4059-9CD1-65879347C4BB}" type="datetimeFigureOut">
              <a:rPr lang="en-US" smtClean="0"/>
              <a:t>11/17/14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D93AAD-012D-4344-9798-146BBAA0777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3AD8BA-04B5-4059-9CD1-65879347C4BB}" type="datetimeFigureOut">
              <a:rPr lang="en-US" smtClean="0"/>
              <a:t>11/17/14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D93AAD-012D-4344-9798-146BBAA0777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3AD8BA-04B5-4059-9CD1-65879347C4BB}" type="datetimeFigureOut">
              <a:rPr lang="en-US" smtClean="0"/>
              <a:t>11/17/14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D93AAD-012D-4344-9798-146BBAA0777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3AD8BA-04B5-4059-9CD1-65879347C4BB}" type="datetimeFigureOut">
              <a:rPr lang="en-US" smtClean="0"/>
              <a:t>11/17/14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D93AAD-012D-4344-9798-146BBAA0777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3AD8BA-04B5-4059-9CD1-65879347C4BB}" type="datetimeFigureOut">
              <a:rPr lang="en-US" smtClean="0"/>
              <a:t>11/17/14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D93AAD-012D-4344-9798-146BBAA0777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0" y="609600"/>
            <a:ext cx="4572000" cy="6247864"/>
          </a:xfrm>
          <a:prstGeom prst="rect">
            <a:avLst/>
          </a:prstGeom>
          <a:noFill/>
          <a:ln w="12700" cmpd="sng">
            <a:noFill/>
          </a:ln>
        </p:spPr>
        <p:txBody>
          <a:bodyPr wrap="square" rtlCol="0">
            <a:spAutoFit/>
          </a:bodyPr>
          <a:lstStyle/>
          <a:p>
            <a:r>
              <a:rPr lang="en-US" sz="2000" dirty="0" smtClean="0"/>
              <a:t>Effects of Pollution</a:t>
            </a:r>
          </a:p>
          <a:p>
            <a:endParaRPr lang="en-US" sz="2000" dirty="0"/>
          </a:p>
          <a:p>
            <a:endParaRPr lang="en-US" sz="2000" dirty="0" smtClean="0"/>
          </a:p>
          <a:p>
            <a:endParaRPr lang="en-US" sz="2000" dirty="0"/>
          </a:p>
          <a:p>
            <a:endParaRPr lang="en-US" sz="2000" dirty="0" smtClean="0"/>
          </a:p>
          <a:p>
            <a:endParaRPr lang="en-US" sz="2000" dirty="0" smtClean="0"/>
          </a:p>
          <a:p>
            <a:endParaRPr lang="en-US" sz="2000" dirty="0" smtClean="0"/>
          </a:p>
          <a:p>
            <a:r>
              <a:rPr lang="en-US" sz="2000" dirty="0" smtClean="0"/>
              <a:t>Greenhouse Gases</a:t>
            </a:r>
          </a:p>
          <a:p>
            <a:endParaRPr lang="en-US" sz="2000" dirty="0"/>
          </a:p>
          <a:p>
            <a:endParaRPr lang="en-US" sz="2000" dirty="0" smtClean="0"/>
          </a:p>
          <a:p>
            <a:endParaRPr lang="en-US" sz="2000" dirty="0" smtClean="0"/>
          </a:p>
          <a:p>
            <a:endParaRPr lang="en-US" sz="2000" dirty="0"/>
          </a:p>
          <a:p>
            <a:endParaRPr lang="en-US" sz="2000" dirty="0" smtClean="0"/>
          </a:p>
          <a:p>
            <a:endParaRPr lang="en-US" sz="2000" dirty="0" smtClean="0"/>
          </a:p>
          <a:p>
            <a:r>
              <a:rPr lang="en-US" sz="2000" dirty="0" smtClean="0"/>
              <a:t>Fossil Fuels</a:t>
            </a:r>
          </a:p>
          <a:p>
            <a:endParaRPr lang="en-US" sz="2000" dirty="0"/>
          </a:p>
          <a:p>
            <a:endParaRPr lang="en-US" sz="2000" dirty="0" smtClean="0"/>
          </a:p>
          <a:p>
            <a:endParaRPr lang="en-US" sz="2000" dirty="0"/>
          </a:p>
          <a:p>
            <a:endParaRPr lang="en-US" sz="2000" dirty="0" smtClean="0"/>
          </a:p>
          <a:p>
            <a:endParaRPr lang="en-US" dirty="0"/>
          </a:p>
        </p:txBody>
      </p:sp>
      <p:sp>
        <p:nvSpPr>
          <p:cNvPr id="6" name="TextBox 5"/>
          <p:cNvSpPr txBox="1"/>
          <p:nvPr/>
        </p:nvSpPr>
        <p:spPr>
          <a:xfrm>
            <a:off x="0" y="609600"/>
            <a:ext cx="4572000" cy="6186310"/>
          </a:xfrm>
          <a:prstGeom prst="rect">
            <a:avLst/>
          </a:prstGeom>
          <a:noFill/>
          <a:ln w="12700" cmpd="sng">
            <a:noFill/>
          </a:ln>
        </p:spPr>
        <p:txBody>
          <a:bodyPr wrap="square" rtlCol="0">
            <a:spAutoFit/>
          </a:bodyPr>
          <a:lstStyle/>
          <a:p>
            <a:r>
              <a:rPr lang="en-US" dirty="0" smtClean="0"/>
              <a:t>Natural Sources of Pollution</a:t>
            </a:r>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r>
              <a:rPr lang="en-US" dirty="0" smtClean="0"/>
              <a:t>Human Sources of Pollution</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4" name="TextBox 3"/>
          <p:cNvSpPr txBox="1"/>
          <p:nvPr/>
        </p:nvSpPr>
        <p:spPr>
          <a:xfrm>
            <a:off x="1190761" y="0"/>
            <a:ext cx="6429239" cy="553998"/>
          </a:xfrm>
          <a:prstGeom prst="rect">
            <a:avLst/>
          </a:prstGeom>
          <a:noFill/>
        </p:spPr>
        <p:txBody>
          <a:bodyPr wrap="none" rtlCol="0">
            <a:spAutoFit/>
          </a:bodyPr>
          <a:lstStyle/>
          <a:p>
            <a:r>
              <a:rPr lang="en-US" sz="3000" dirty="0" smtClean="0"/>
              <a:t>HUMAN EFFECTS ON THE ATMOSPHERE</a:t>
            </a:r>
            <a:endParaRPr lang="en-US" sz="3000" dirty="0"/>
          </a:p>
        </p:txBody>
      </p:sp>
      <p:cxnSp>
        <p:nvCxnSpPr>
          <p:cNvPr id="9" name="Straight Connector 8"/>
          <p:cNvCxnSpPr/>
          <p:nvPr/>
        </p:nvCxnSpPr>
        <p:spPr>
          <a:xfrm>
            <a:off x="4343400" y="685800"/>
            <a:ext cx="0" cy="6019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0" y="3276600"/>
            <a:ext cx="4343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4343400" y="2743200"/>
            <a:ext cx="4648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4343400" y="4800600"/>
            <a:ext cx="4648200" cy="0"/>
          </a:xfrm>
          <a:prstGeom prst="line">
            <a:avLst/>
          </a:prstGeom>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152400" y="1219200"/>
            <a:ext cx="359932" cy="1754327"/>
          </a:xfrm>
          <a:prstGeom prst="rect">
            <a:avLst/>
          </a:prstGeom>
          <a:noFill/>
        </p:spPr>
        <p:txBody>
          <a:bodyPr wrap="none" rtlCol="0">
            <a:spAutoFit/>
          </a:bodyPr>
          <a:lstStyle/>
          <a:p>
            <a:r>
              <a:rPr lang="en-US" dirty="0" smtClean="0"/>
              <a:t>1.</a:t>
            </a:r>
          </a:p>
          <a:p>
            <a:r>
              <a:rPr lang="en-US" dirty="0" smtClean="0"/>
              <a:t>2.</a:t>
            </a:r>
          </a:p>
          <a:p>
            <a:r>
              <a:rPr lang="en-US" dirty="0" smtClean="0"/>
              <a:t>3.</a:t>
            </a:r>
          </a:p>
          <a:p>
            <a:r>
              <a:rPr lang="en-US" dirty="0" smtClean="0"/>
              <a:t>4.</a:t>
            </a:r>
          </a:p>
          <a:p>
            <a:r>
              <a:rPr lang="en-US" dirty="0" smtClean="0"/>
              <a:t>5.</a:t>
            </a:r>
          </a:p>
          <a:p>
            <a:r>
              <a:rPr lang="en-US" dirty="0" smtClean="0"/>
              <a:t>6.</a:t>
            </a:r>
            <a:endParaRPr lang="en-US" dirty="0"/>
          </a:p>
        </p:txBody>
      </p:sp>
      <p:sp>
        <p:nvSpPr>
          <p:cNvPr id="18" name="TextBox 17"/>
          <p:cNvSpPr txBox="1"/>
          <p:nvPr/>
        </p:nvSpPr>
        <p:spPr>
          <a:xfrm>
            <a:off x="228600" y="4038600"/>
            <a:ext cx="359932" cy="1754327"/>
          </a:xfrm>
          <a:prstGeom prst="rect">
            <a:avLst/>
          </a:prstGeom>
          <a:noFill/>
        </p:spPr>
        <p:txBody>
          <a:bodyPr wrap="none" rtlCol="0">
            <a:spAutoFit/>
          </a:bodyPr>
          <a:lstStyle/>
          <a:p>
            <a:r>
              <a:rPr lang="en-US" dirty="0" smtClean="0"/>
              <a:t>1.</a:t>
            </a:r>
          </a:p>
          <a:p>
            <a:r>
              <a:rPr lang="en-US" dirty="0" smtClean="0"/>
              <a:t>2.</a:t>
            </a:r>
          </a:p>
          <a:p>
            <a:r>
              <a:rPr lang="en-US" dirty="0" smtClean="0"/>
              <a:t>3.</a:t>
            </a:r>
          </a:p>
          <a:p>
            <a:r>
              <a:rPr lang="en-US" dirty="0" smtClean="0"/>
              <a:t>4.</a:t>
            </a:r>
          </a:p>
          <a:p>
            <a:r>
              <a:rPr lang="en-US" dirty="0" smtClean="0"/>
              <a:t>5.</a:t>
            </a:r>
          </a:p>
          <a:p>
            <a:r>
              <a:rPr lang="en-US" dirty="0" smtClean="0"/>
              <a:t>6.</a:t>
            </a:r>
            <a:endParaRPr lang="en-US" dirty="0"/>
          </a:p>
        </p:txBody>
      </p:sp>
      <p:sp>
        <p:nvSpPr>
          <p:cNvPr id="19" name="TextBox 18"/>
          <p:cNvSpPr txBox="1"/>
          <p:nvPr/>
        </p:nvSpPr>
        <p:spPr>
          <a:xfrm>
            <a:off x="4495800" y="1189672"/>
            <a:ext cx="359932" cy="1477328"/>
          </a:xfrm>
          <a:prstGeom prst="rect">
            <a:avLst/>
          </a:prstGeom>
          <a:noFill/>
        </p:spPr>
        <p:txBody>
          <a:bodyPr wrap="none" rtlCol="0">
            <a:spAutoFit/>
          </a:bodyPr>
          <a:lstStyle/>
          <a:p>
            <a:r>
              <a:rPr lang="en-US" dirty="0" smtClean="0"/>
              <a:t>1.</a:t>
            </a:r>
          </a:p>
          <a:p>
            <a:r>
              <a:rPr lang="en-US" dirty="0" smtClean="0"/>
              <a:t>2.</a:t>
            </a:r>
          </a:p>
          <a:p>
            <a:r>
              <a:rPr lang="en-US" dirty="0" smtClean="0"/>
              <a:t>3.</a:t>
            </a:r>
          </a:p>
          <a:p>
            <a:r>
              <a:rPr lang="en-US" dirty="0" smtClean="0"/>
              <a:t>4.</a:t>
            </a:r>
          </a:p>
          <a:p>
            <a:endParaRPr lang="en-US" dirty="0" smtClean="0"/>
          </a:p>
        </p:txBody>
      </p:sp>
      <p:sp>
        <p:nvSpPr>
          <p:cNvPr id="20" name="TextBox 19"/>
          <p:cNvSpPr txBox="1"/>
          <p:nvPr/>
        </p:nvSpPr>
        <p:spPr>
          <a:xfrm>
            <a:off x="4495800" y="3200400"/>
            <a:ext cx="359932" cy="1477328"/>
          </a:xfrm>
          <a:prstGeom prst="rect">
            <a:avLst/>
          </a:prstGeom>
          <a:noFill/>
        </p:spPr>
        <p:txBody>
          <a:bodyPr wrap="none" rtlCol="0">
            <a:spAutoFit/>
          </a:bodyPr>
          <a:lstStyle/>
          <a:p>
            <a:r>
              <a:rPr lang="en-US" dirty="0" smtClean="0"/>
              <a:t>1.</a:t>
            </a:r>
          </a:p>
          <a:p>
            <a:r>
              <a:rPr lang="en-US" dirty="0" smtClean="0"/>
              <a:t>2.</a:t>
            </a:r>
          </a:p>
          <a:p>
            <a:r>
              <a:rPr lang="en-US" dirty="0" smtClean="0"/>
              <a:t>3.</a:t>
            </a:r>
          </a:p>
          <a:p>
            <a:r>
              <a:rPr lang="en-US" dirty="0" smtClean="0"/>
              <a:t>4.</a:t>
            </a:r>
          </a:p>
          <a:p>
            <a:endParaRPr lang="en-US" dirty="0" smtClean="0"/>
          </a:p>
        </p:txBody>
      </p:sp>
      <p:sp>
        <p:nvSpPr>
          <p:cNvPr id="21" name="TextBox 20"/>
          <p:cNvSpPr txBox="1"/>
          <p:nvPr/>
        </p:nvSpPr>
        <p:spPr>
          <a:xfrm>
            <a:off x="4495800" y="5380672"/>
            <a:ext cx="359932" cy="1477328"/>
          </a:xfrm>
          <a:prstGeom prst="rect">
            <a:avLst/>
          </a:prstGeom>
          <a:noFill/>
        </p:spPr>
        <p:txBody>
          <a:bodyPr wrap="none" rtlCol="0">
            <a:spAutoFit/>
          </a:bodyPr>
          <a:lstStyle/>
          <a:p>
            <a:r>
              <a:rPr lang="en-US" dirty="0" smtClean="0"/>
              <a:t>1.</a:t>
            </a:r>
          </a:p>
          <a:p>
            <a:r>
              <a:rPr lang="en-US" dirty="0" smtClean="0"/>
              <a:t>2.</a:t>
            </a:r>
          </a:p>
          <a:p>
            <a:r>
              <a:rPr lang="en-US" dirty="0" smtClean="0"/>
              <a:t>3.</a:t>
            </a:r>
          </a:p>
          <a:p>
            <a:endParaRPr lang="en-US" dirty="0" smtClean="0"/>
          </a:p>
          <a:p>
            <a:endParaRPr lang="en-US" dirty="0" smtClean="0"/>
          </a:p>
        </p:txBody>
      </p:sp>
      <p:sp>
        <p:nvSpPr>
          <p:cNvPr id="22" name="TextBox 21"/>
          <p:cNvSpPr txBox="1"/>
          <p:nvPr/>
        </p:nvSpPr>
        <p:spPr>
          <a:xfrm>
            <a:off x="6553200" y="1066800"/>
            <a:ext cx="2514600" cy="1477328"/>
          </a:xfrm>
          <a:prstGeom prst="rect">
            <a:avLst/>
          </a:prstGeom>
          <a:solidFill>
            <a:srgbClr val="FFFF00"/>
          </a:solidFill>
          <a:ln w="19050" cmpd="sng">
            <a:solidFill>
              <a:schemeClr val="tx1"/>
            </a:solidFill>
          </a:ln>
        </p:spPr>
        <p:txBody>
          <a:bodyPr wrap="square" rtlCol="0">
            <a:spAutoFit/>
          </a:bodyPr>
          <a:lstStyle/>
          <a:p>
            <a:pPr algn="ctr"/>
            <a:r>
              <a:rPr lang="en-US" b="1" dirty="0" smtClean="0"/>
              <a:t>Create this chart, complete it using yesterday’s notes, and draw at least two pictures in each section.</a:t>
            </a:r>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86</Words>
  <Application>Microsoft Macintosh PowerPoint</Application>
  <PresentationFormat>On-screen Show (4:3)</PresentationFormat>
  <Paragraphs>63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Charlotte Mecklenburg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Fold your copy paper so the two sides meet the center.  2. The left side will be folded in half and the right side will be folded into thirds.  3. Label the front cover with the titles below.  4. On the inside flaps, draw a picture example. 5. On the inside,  list examples and information on each topic from your guided notes. </dc:title>
  <dc:creator>heatherm.stuart</dc:creator>
  <cp:lastModifiedBy>Stephanie Coggins</cp:lastModifiedBy>
  <cp:revision>3</cp:revision>
  <dcterms:created xsi:type="dcterms:W3CDTF">2014-11-17T13:14:41Z</dcterms:created>
  <dcterms:modified xsi:type="dcterms:W3CDTF">2014-11-18T04:19:38Z</dcterms:modified>
</cp:coreProperties>
</file>