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87B4-C342-4534-ADD9-422BA419A5C4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51E6-EEC6-4476-8AAD-ECDCCB9524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5973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Heredity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8431"/>
            <a:ext cx="9144000" cy="603209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Sexual Reproduction- a cell containing genetic info from the mother and a cell containing genetic info from the father combine into a completely new cell, which becomes the offspring</a:t>
            </a:r>
          </a:p>
          <a:p>
            <a:r>
              <a:rPr lang="en-US" sz="2200" b="1" dirty="0" smtClean="0"/>
              <a:t>Heredity- the passing of genes from parents to offspring</a:t>
            </a:r>
          </a:p>
          <a:p>
            <a:r>
              <a:rPr lang="en-US" sz="2200" b="1" dirty="0" smtClean="0"/>
              <a:t>Gene- unit of heredity that occupies a specific location on a chromosome and codes for a particular product</a:t>
            </a:r>
          </a:p>
          <a:p>
            <a:r>
              <a:rPr lang="en-US" sz="2200" b="1" dirty="0" smtClean="0"/>
              <a:t>Alleles- various forms of the same gene</a:t>
            </a:r>
          </a:p>
          <a:p>
            <a:r>
              <a:rPr lang="en-US" sz="2200" b="1" dirty="0" smtClean="0"/>
              <a:t>Phenotype- describes the physical characteristics that can be observed</a:t>
            </a:r>
          </a:p>
          <a:p>
            <a:r>
              <a:rPr lang="en-US" sz="2200" b="1" dirty="0" smtClean="0"/>
              <a:t>Genotype- the name for the genes an organism has</a:t>
            </a:r>
          </a:p>
          <a:p>
            <a:r>
              <a:rPr lang="en-US" sz="2200" b="1" dirty="0" smtClean="0"/>
              <a:t>Dominant- describes an allele that determines the phenotype of an individual organism when two different copies are present in the genotype; this allele wins out over the others</a:t>
            </a:r>
          </a:p>
          <a:p>
            <a:r>
              <a:rPr lang="en-US" sz="2200" b="1" dirty="0" smtClean="0"/>
              <a:t>Recessive- describes an allele that is not expressed when combined with a dominant form; this allele loses when a dominant allele is present</a:t>
            </a:r>
          </a:p>
          <a:p>
            <a:r>
              <a:rPr lang="en-US" sz="2200" b="1" dirty="0" smtClean="0"/>
              <a:t>Heterozygous- having different pairs of alleles for the same characteristic</a:t>
            </a:r>
          </a:p>
          <a:p>
            <a:r>
              <a:rPr lang="en-US" sz="2200" b="1" dirty="0" smtClean="0"/>
              <a:t>Homozygous- having identical pairs of alleles for the same characteristic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Heredity Vocabulary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Vocabulary</dc:title>
  <dc:creator>stephaniem.coggins</dc:creator>
  <cp:lastModifiedBy>stephaniem.coggins</cp:lastModifiedBy>
  <cp:revision>1</cp:revision>
  <dcterms:created xsi:type="dcterms:W3CDTF">2015-03-06T21:56:52Z</dcterms:created>
  <dcterms:modified xsi:type="dcterms:W3CDTF">2015-03-06T21:57:18Z</dcterms:modified>
</cp:coreProperties>
</file>