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BFDD-E614-4D23-BAA4-E7C0CC6A0F47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34D6-E346-4197-9ED7-A03CB1D3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BFDD-E614-4D23-BAA4-E7C0CC6A0F47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34D6-E346-4197-9ED7-A03CB1D3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BFDD-E614-4D23-BAA4-E7C0CC6A0F47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34D6-E346-4197-9ED7-A03CB1D3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BFDD-E614-4D23-BAA4-E7C0CC6A0F47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34D6-E346-4197-9ED7-A03CB1D3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BFDD-E614-4D23-BAA4-E7C0CC6A0F47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34D6-E346-4197-9ED7-A03CB1D3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BFDD-E614-4D23-BAA4-E7C0CC6A0F47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34D6-E346-4197-9ED7-A03CB1D3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BFDD-E614-4D23-BAA4-E7C0CC6A0F47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34D6-E346-4197-9ED7-A03CB1D3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BFDD-E614-4D23-BAA4-E7C0CC6A0F47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34D6-E346-4197-9ED7-A03CB1D3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BFDD-E614-4D23-BAA4-E7C0CC6A0F47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34D6-E346-4197-9ED7-A03CB1D3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BFDD-E614-4D23-BAA4-E7C0CC6A0F47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34D6-E346-4197-9ED7-A03CB1D3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BFDD-E614-4D23-BAA4-E7C0CC6A0F47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34D6-E346-4197-9ED7-A03CB1D3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7BFDD-E614-4D23-BAA4-E7C0CC6A0F47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134D6-E346-4197-9ED7-A03CB1D32C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44444"/>
          <a:stretch>
            <a:fillRect/>
          </a:stretch>
        </p:blipFill>
        <p:spPr bwMode="auto">
          <a:xfrm>
            <a:off x="0" y="3810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stephaniem.coggins</dc:creator>
  <cp:lastModifiedBy>stephaniem.coggins</cp:lastModifiedBy>
  <cp:revision>1</cp:revision>
  <dcterms:created xsi:type="dcterms:W3CDTF">2014-11-25T16:15:09Z</dcterms:created>
  <dcterms:modified xsi:type="dcterms:W3CDTF">2014-11-25T16:20:32Z</dcterms:modified>
</cp:coreProperties>
</file>