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3B4A-AAED-42EC-A10C-1C75C5AC28F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6D8-F077-45D2-82E1-8B69C4342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3B4A-AAED-42EC-A10C-1C75C5AC28F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6D8-F077-45D2-82E1-8B69C4342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3B4A-AAED-42EC-A10C-1C75C5AC28F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6D8-F077-45D2-82E1-8B69C4342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3B4A-AAED-42EC-A10C-1C75C5AC28F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6D8-F077-45D2-82E1-8B69C4342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3B4A-AAED-42EC-A10C-1C75C5AC28F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6D8-F077-45D2-82E1-8B69C4342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3B4A-AAED-42EC-A10C-1C75C5AC28F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6D8-F077-45D2-82E1-8B69C4342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3B4A-AAED-42EC-A10C-1C75C5AC28F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6D8-F077-45D2-82E1-8B69C4342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3B4A-AAED-42EC-A10C-1C75C5AC28F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6D8-F077-45D2-82E1-8B69C4342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3B4A-AAED-42EC-A10C-1C75C5AC28F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6D8-F077-45D2-82E1-8B69C4342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3B4A-AAED-42EC-A10C-1C75C5AC28F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6D8-F077-45D2-82E1-8B69C4342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3B4A-AAED-42EC-A10C-1C75C5AC28F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D6D8-F077-45D2-82E1-8B69C4342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73B4A-AAED-42EC-A10C-1C75C5AC28F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0D6D8-F077-45D2-82E1-8B69C4342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October 2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Label </a:t>
            </a:r>
            <a:r>
              <a:rPr lang="en-US" sz="2000" dirty="0" smtClean="0">
                <a:solidFill>
                  <a:srgbClr val="7030A0"/>
                </a:solidFill>
              </a:rPr>
              <a:t>page 33 Potential and Kinetic Graphic Organizer.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Draw the organizer below on the entire page 33. Make sure to make it neat and </a:t>
            </a:r>
            <a:r>
              <a:rPr lang="en-US" sz="2000" dirty="0" smtClean="0">
                <a:solidFill>
                  <a:srgbClr val="FF0000"/>
                </a:solidFill>
              </a:rPr>
              <a:t>c</a:t>
            </a:r>
            <a:r>
              <a:rPr lang="en-US" sz="2000" dirty="0" smtClean="0">
                <a:solidFill>
                  <a:srgbClr val="00B0F0"/>
                </a:solidFill>
              </a:rPr>
              <a:t>o</a:t>
            </a:r>
            <a:r>
              <a:rPr lang="en-US" sz="2000" dirty="0" smtClean="0">
                <a:solidFill>
                  <a:srgbClr val="FFC000"/>
                </a:solidFill>
              </a:rPr>
              <a:t>l</a:t>
            </a:r>
            <a:r>
              <a:rPr lang="en-US" sz="2000" dirty="0" smtClean="0">
                <a:solidFill>
                  <a:srgbClr val="00B050"/>
                </a:solidFill>
              </a:rPr>
              <a:t>o</a:t>
            </a:r>
            <a:r>
              <a:rPr lang="en-US" sz="2000" dirty="0" smtClean="0">
                <a:solidFill>
                  <a:srgbClr val="FF0000"/>
                </a:solidFill>
              </a:rPr>
              <a:t>r</a:t>
            </a:r>
            <a:r>
              <a:rPr lang="en-US" sz="2000" dirty="0" smtClean="0">
                <a:solidFill>
                  <a:srgbClr val="00B0F0"/>
                </a:solidFill>
              </a:rPr>
              <a:t>f</a:t>
            </a:r>
            <a:r>
              <a:rPr lang="en-US" sz="2000" dirty="0" smtClean="0">
                <a:solidFill>
                  <a:srgbClr val="FFC000"/>
                </a:solidFill>
              </a:rPr>
              <a:t>u</a:t>
            </a:r>
            <a:r>
              <a:rPr lang="en-US" sz="2000" dirty="0" smtClean="0">
                <a:solidFill>
                  <a:srgbClr val="00B050"/>
                </a:solidFill>
              </a:rPr>
              <a:t>l.</a:t>
            </a:r>
          </a:p>
          <a:p>
            <a:pPr marL="514350" indent="-51435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1524000"/>
          <a:ext cx="8991600" cy="5334000"/>
        </p:xfrm>
        <a:graphic>
          <a:graphicData uri="http://schemas.openxmlformats.org/presentationml/2006/ole">
            <p:oleObj spid="_x0000_s1026" name="Document" r:id="rId3" imgW="9513179" imgH="671795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Document</vt:lpstr>
      <vt:lpstr>October 2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2</dc:title>
  <dc:creator>heatherm.stuart</dc:creator>
  <cp:lastModifiedBy>stephaniem.coggins</cp:lastModifiedBy>
  <cp:revision>1</cp:revision>
  <dcterms:created xsi:type="dcterms:W3CDTF">2014-10-01T20:01:18Z</dcterms:created>
  <dcterms:modified xsi:type="dcterms:W3CDTF">2014-10-02T12:21:51Z</dcterms:modified>
</cp:coreProperties>
</file>