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57" r:id="rId4"/>
    <p:sldId id="258" r:id="rId5"/>
    <p:sldId id="259" r:id="rId6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4B80A-D88A-4C57-8512-E1B697105FCE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D1894-AC2F-4195-A176-A545DA475B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4B80A-D88A-4C57-8512-E1B697105FCE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D1894-AC2F-4195-A176-A545DA475B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4B80A-D88A-4C57-8512-E1B697105FCE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D1894-AC2F-4195-A176-A545DA475B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4B80A-D88A-4C57-8512-E1B697105FCE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D1894-AC2F-4195-A176-A545DA475B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4B80A-D88A-4C57-8512-E1B697105FCE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D1894-AC2F-4195-A176-A545DA475B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4B80A-D88A-4C57-8512-E1B697105FCE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D1894-AC2F-4195-A176-A545DA475B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4B80A-D88A-4C57-8512-E1B697105FCE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D1894-AC2F-4195-A176-A545DA475B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4B80A-D88A-4C57-8512-E1B697105FCE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D1894-AC2F-4195-A176-A545DA475B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4B80A-D88A-4C57-8512-E1B697105FCE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D1894-AC2F-4195-A176-A545DA475B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4B80A-D88A-4C57-8512-E1B697105FCE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D1894-AC2F-4195-A176-A545DA475B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4B80A-D88A-4C57-8512-E1B697105FCE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D1894-AC2F-4195-A176-A545DA475B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4B80A-D88A-4C57-8512-E1B697105FCE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D1894-AC2F-4195-A176-A545DA475BA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dirty="0" smtClean="0"/>
              <a:t>Components of Blood</a:t>
            </a:r>
            <a:endParaRPr lang="en-US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4038600" cy="4525963"/>
          </a:xfrm>
        </p:spPr>
        <p:txBody>
          <a:bodyPr/>
          <a:lstStyle/>
          <a:p>
            <a:r>
              <a:rPr lang="en-US" dirty="0" smtClean="0"/>
              <a:t>Your blood has four components: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Plasma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White blood cells (leukocytes)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Red blood cells (erythrocytes)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Platelets (</a:t>
            </a:r>
            <a:r>
              <a:rPr lang="en-US" dirty="0" err="1" smtClean="0"/>
              <a:t>thrombocytes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4" name="Picture 4" descr="http://health.rush.edu/HealthInformation/graphics/images/en/19432.jpg"/>
          <p:cNvPicPr>
            <a:picLocks noChangeAspect="1" noChangeArrowheads="1"/>
          </p:cNvPicPr>
          <p:nvPr/>
        </p:nvPicPr>
        <p:blipFill>
          <a:blip r:embed="rId2"/>
          <a:srcRect t="1552" r="20544" b="6888"/>
          <a:stretch>
            <a:fillRect/>
          </a:stretch>
        </p:blipFill>
        <p:spPr bwMode="auto">
          <a:xfrm>
            <a:off x="4267200" y="1447800"/>
            <a:ext cx="4876800" cy="449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http://labtestsonline.org/assets/lab/photo/images/blood_processin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228600"/>
            <a:ext cx="4876800" cy="3657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5" name="Picture 14" descr="http://www.nature.com/nprot/journal/v3/n6/images/nprot.2008.69-F1.jpg"/>
          <p:cNvPicPr>
            <a:picLocks noChangeAspect="1" noChangeArrowheads="1"/>
          </p:cNvPicPr>
          <p:nvPr/>
        </p:nvPicPr>
        <p:blipFill>
          <a:blip r:embed="rId3"/>
          <a:srcRect l="49938" r="7702"/>
          <a:stretch>
            <a:fillRect/>
          </a:stretch>
        </p:blipFill>
        <p:spPr bwMode="auto">
          <a:xfrm>
            <a:off x="6553200" y="304800"/>
            <a:ext cx="2133600" cy="60128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4338" name="Picture 2" descr="http://www.bbc.co.uk/guernsey/content/images/2008/02/26/18_centrifuge_470x35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5683" y="3657600"/>
            <a:ext cx="4171517" cy="3124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PLASMA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438400"/>
          </a:xfrm>
        </p:spPr>
        <p:txBody>
          <a:bodyPr/>
          <a:lstStyle/>
          <a:p>
            <a:r>
              <a:rPr lang="en-US" dirty="0" smtClean="0"/>
              <a:t>Plasma makes up 55% of your blood.</a:t>
            </a:r>
          </a:p>
          <a:p>
            <a:r>
              <a:rPr lang="en-US" dirty="0" smtClean="0"/>
              <a:t>This fluid contains proteins, glucose, hormones, gases, and other substances dissolved in water.</a:t>
            </a:r>
          </a:p>
          <a:p>
            <a:endParaRPr lang="en-US" dirty="0"/>
          </a:p>
        </p:txBody>
      </p:sp>
      <p:pic>
        <p:nvPicPr>
          <p:cNvPr id="6" name="Picture 8" descr="http://www.healthadviceonline.biz/wp-content/uploads/2010/05/bloodplasm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3810000"/>
            <a:ext cx="4648200" cy="29796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RED BLOOD CELLS AND WHITE BLOOD CELLS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5486400" cy="4953000"/>
          </a:xfrm>
        </p:spPr>
        <p:txBody>
          <a:bodyPr/>
          <a:lstStyle/>
          <a:p>
            <a:r>
              <a:rPr lang="en-US" dirty="0" smtClean="0"/>
              <a:t>RED BLOOD CELLS</a:t>
            </a:r>
          </a:p>
          <a:p>
            <a:pPr lvl="1"/>
            <a:r>
              <a:rPr lang="en-US" dirty="0" smtClean="0"/>
              <a:t>Pick up oxygen and transport it through the body, delivering it to other cells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WHITE BLOOD CELLS</a:t>
            </a:r>
          </a:p>
          <a:p>
            <a:pPr lvl="1"/>
            <a:r>
              <a:rPr lang="en-US" dirty="0" smtClean="0"/>
              <a:t>Help your body fight infection by attacking disease-causing organisms</a:t>
            </a:r>
          </a:p>
        </p:txBody>
      </p:sp>
      <p:pic>
        <p:nvPicPr>
          <p:cNvPr id="4" name="Picture 16" descr="http://www.psmicrographs.co.uk/_assets/uploads/human-red-and-white-blood-cells-80017502-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6400" y="1981200"/>
            <a:ext cx="3505200" cy="2743200"/>
          </a:xfrm>
          <a:prstGeom prst="rect">
            <a:avLst/>
          </a:prstGeom>
          <a:noFill/>
        </p:spPr>
      </p:pic>
      <p:cxnSp>
        <p:nvCxnSpPr>
          <p:cNvPr id="8" name="Straight Arrow Connector 7"/>
          <p:cNvCxnSpPr/>
          <p:nvPr/>
        </p:nvCxnSpPr>
        <p:spPr>
          <a:xfrm>
            <a:off x="3733800" y="1905000"/>
            <a:ext cx="24384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4038600" y="3352800"/>
            <a:ext cx="2819400" cy="160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PLATELETS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1816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Platelets are large cell fragments that help form blood clots when a blood vessel is injured.</a:t>
            </a:r>
          </a:p>
          <a:p>
            <a:r>
              <a:rPr lang="en-US" dirty="0" smtClean="0"/>
              <a:t>After an injury occurs, platelets nearby begin to enlarge and become sticky, sticking to the injured area and releasing blood-clotting chemicals.</a:t>
            </a:r>
          </a:p>
          <a:p>
            <a:r>
              <a:rPr lang="en-US" dirty="0" smtClean="0"/>
              <a:t>Blood clotting keeps blood vessels from losing too much blood.</a:t>
            </a:r>
          </a:p>
          <a:p>
            <a:endParaRPr lang="en-US" dirty="0"/>
          </a:p>
        </p:txBody>
      </p:sp>
      <p:pic>
        <p:nvPicPr>
          <p:cNvPr id="4" name="Picture 18" descr="http://www.ouhsc.edu/platelets/Platelet%20Pics/Platelets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6400" y="1600200"/>
            <a:ext cx="3408830" cy="3886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144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Components of Blood</vt:lpstr>
      <vt:lpstr>Slide 2</vt:lpstr>
      <vt:lpstr>PLASMA</vt:lpstr>
      <vt:lpstr>RED BLOOD CELLS AND WHITE BLOOD CELLS</vt:lpstr>
      <vt:lpstr>PLATELETS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stephaniem.coggins</dc:creator>
  <cp:lastModifiedBy>stephaniem.coggins</cp:lastModifiedBy>
  <cp:revision>10</cp:revision>
  <dcterms:created xsi:type="dcterms:W3CDTF">2012-04-09T20:05:52Z</dcterms:created>
  <dcterms:modified xsi:type="dcterms:W3CDTF">2012-04-09T21:24:22Z</dcterms:modified>
</cp:coreProperties>
</file>