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March 4, 2015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March 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March 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March 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March 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March 4,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March 4,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March 4,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March 4,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March 4, 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March 4,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March 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mail.cms.k12.nc.us/owa/redir.aspx?C=4qonUkixTkCAY0CplQ7ju75GH24BBdFINIi7cqQYc6MWb0v4jNmK1K90zGoEMynKouoVPmzf1jQ.&amp;URL=http://www.youtube.com/watch?v=yiA-rHx0xG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mail.cms.k12.nc.us/owa/redir.aspx?C=4qonUkixTkCAY0CplQ7ju75GH24BBdFINIi7cqQYc6MWb0v4jNmK1K90zGoEMynKouoVPmzf1jQ.&amp;URL=http://www.youtube.com/watch?v=yiA-rHx0xG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mail.cms.k12.nc.us/owa/redir.aspx?C=4qonUkixTkCAY0CplQ7ju75GH24BBdFINIi7cqQYc6MWb0v4jNmK1K90zGoEMynKouoVPmzf1jQ.&amp;URL=http://www.youtube.com/watch?v=d5dOSyaKWTQ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Asexual/  Sexual Reproduction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538064"/>
            <a:ext cx="3309803" cy="1260629"/>
          </a:xfrm>
        </p:spPr>
        <p:txBody>
          <a:bodyPr/>
          <a:lstStyle/>
          <a:p>
            <a:r>
              <a:rPr lang="en-US" dirty="0" smtClean="0"/>
              <a:t>Chapter 3.3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01596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91636"/>
            <a:ext cx="7024744" cy="733471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000000"/>
                </a:solidFill>
              </a:rPr>
              <a:t>Asexual Reproduction</a:t>
            </a:r>
            <a:endParaRPr lang="en-US" sz="48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909" y="1953488"/>
            <a:ext cx="8174182" cy="4514628"/>
          </a:xfrm>
        </p:spPr>
        <p:txBody>
          <a:bodyPr>
            <a:noAutofit/>
          </a:bodyPr>
          <a:lstStyle/>
          <a:p>
            <a:r>
              <a:rPr lang="en-US" sz="2800" dirty="0" smtClean="0"/>
              <a:t>Involves ONE PARENT!!!</a:t>
            </a:r>
          </a:p>
          <a:p>
            <a:r>
              <a:rPr lang="en-US" sz="2800" dirty="0" smtClean="0"/>
              <a:t>How most unicellular and some multicellular organisms reproduce by cell division.</a:t>
            </a:r>
          </a:p>
          <a:p>
            <a:r>
              <a:rPr lang="en-US" sz="2800" dirty="0" smtClean="0"/>
              <a:t>One organism (parent) produces one or more new organisms (offspring) that are genetically identical to itself AND live independently of it.</a:t>
            </a:r>
          </a:p>
          <a:p>
            <a:r>
              <a:rPr lang="en-US" sz="2800" dirty="0" smtClean="0"/>
              <a:t>This is different than mitosis/cytokinesis because the daughter cells produced from mitosis CANNOT survive on their own.</a:t>
            </a:r>
          </a:p>
        </p:txBody>
      </p:sp>
    </p:spTree>
    <p:extLst>
      <p:ext uri="{BB962C8B-B14F-4D97-AF65-F5344CB8AC3E}">
        <p14:creationId xmlns="" xmlns:p14="http://schemas.microsoft.com/office/powerpoint/2010/main" val="395900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058" y="693741"/>
            <a:ext cx="6652368" cy="136851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000000"/>
                </a:solidFill>
              </a:rPr>
              <a:t>Cell Division in Unicellular Organisms</a:t>
            </a:r>
            <a:endParaRPr lang="en-US" sz="48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524" y="1991132"/>
            <a:ext cx="7986902" cy="4093581"/>
          </a:xfrm>
        </p:spPr>
        <p:txBody>
          <a:bodyPr>
            <a:noAutofit/>
          </a:bodyPr>
          <a:lstStyle/>
          <a:p>
            <a:r>
              <a:rPr lang="en-US" sz="2800" dirty="0" smtClean="0"/>
              <a:t>Cell division and reproduction are the same thing in all single-celled (unicellular) organisms.</a:t>
            </a:r>
          </a:p>
          <a:p>
            <a:r>
              <a:rPr lang="en-US" sz="2800" dirty="0" smtClean="0"/>
              <a:t>Binary fission- form of asexual reproduction in prokaryotes.</a:t>
            </a:r>
          </a:p>
          <a:p>
            <a:pPr lvl="1"/>
            <a:r>
              <a:rPr lang="en-US" sz="2800" dirty="0" smtClean="0"/>
              <a:t>Parent organism splits into two, producing two completely independent and genetically identical daughter cells</a:t>
            </a:r>
          </a:p>
          <a:p>
            <a:pPr lvl="1"/>
            <a:r>
              <a:rPr lang="en-US" sz="2800" dirty="0" smtClean="0"/>
              <a:t>Example: bacteria</a:t>
            </a:r>
          </a:p>
          <a:p>
            <a:pPr lvl="1"/>
            <a:r>
              <a:rPr lang="en-US" sz="2000" dirty="0" smtClean="0">
                <a:hlinkClick r:id="rId2" action="ppaction://hlinkfile"/>
              </a:rPr>
              <a:t>http://www.youtube.com/watch?v=yiA-rHx0xGI 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01563" cy="18084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2914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975400"/>
            <a:ext cx="7024744" cy="750183"/>
          </a:xfrm>
        </p:spPr>
        <p:txBody>
          <a:bodyPr>
            <a:noAutofit/>
          </a:bodyPr>
          <a:lstStyle/>
          <a:p>
            <a:pPr algn="ctr"/>
            <a:r>
              <a:rPr lang="en-US" sz="5000" dirty="0" smtClean="0">
                <a:solidFill>
                  <a:srgbClr val="000000"/>
                </a:solidFill>
              </a:rPr>
              <a:t>Budding</a:t>
            </a:r>
            <a:endParaRPr lang="en-US" sz="50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63" y="1838727"/>
            <a:ext cx="8118763" cy="4021730"/>
          </a:xfrm>
        </p:spPr>
        <p:txBody>
          <a:bodyPr>
            <a:noAutofit/>
          </a:bodyPr>
          <a:lstStyle/>
          <a:p>
            <a:r>
              <a:rPr lang="en-US" sz="2600" dirty="0" smtClean="0"/>
              <a:t>Both unicellular and multicellular organisms can reproduce by budding.</a:t>
            </a:r>
          </a:p>
          <a:p>
            <a:r>
              <a:rPr lang="en-US" sz="2600" dirty="0" smtClean="0"/>
              <a:t>Budding is when an organism develops tiny buds on its body. Each bud forms from the parent’s cells, so the bud’s genetic material is identical to the parent’s.</a:t>
            </a:r>
          </a:p>
          <a:p>
            <a:r>
              <a:rPr lang="en-US" sz="2600" dirty="0" smtClean="0"/>
              <a:t>Sometimes a new organism may remain attached to the parent until it reaches a certain size.</a:t>
            </a:r>
          </a:p>
          <a:p>
            <a:r>
              <a:rPr lang="en-US" sz="2600" dirty="0" smtClean="0"/>
              <a:t>Example: hydra, yeast, potato’s “eye”</a:t>
            </a:r>
          </a:p>
          <a:p>
            <a:r>
              <a:rPr lang="en-US" sz="2000" dirty="0" smtClean="0">
                <a:hlinkClick r:id="rId2" action="ppaction://hlinkfile"/>
              </a:rPr>
              <a:t>http://www.youtube.com/watch?v=yiA-rHx0xGI</a:t>
            </a:r>
            <a:r>
              <a:rPr lang="en-US" sz="2000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15" y="-1"/>
            <a:ext cx="1830917" cy="18387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79629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363" y="977829"/>
            <a:ext cx="7024744" cy="800317"/>
          </a:xfrm>
        </p:spPr>
        <p:txBody>
          <a:bodyPr>
            <a:noAutofit/>
          </a:bodyPr>
          <a:lstStyle/>
          <a:p>
            <a:pPr algn="ctr"/>
            <a:r>
              <a:rPr lang="en-US" sz="5000" dirty="0" smtClean="0">
                <a:solidFill>
                  <a:srgbClr val="000000"/>
                </a:solidFill>
              </a:rPr>
              <a:t>Regeneration</a:t>
            </a:r>
            <a:endParaRPr lang="en-US" sz="50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324" y="2105891"/>
            <a:ext cx="7535758" cy="3508977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In certain multicellular organisms, specialized cells at the site of a wound or lost limb are able to become different types of tissues.</a:t>
            </a:r>
          </a:p>
          <a:p>
            <a:r>
              <a:rPr lang="en-US" sz="2800" dirty="0" smtClean="0"/>
              <a:t>Regeneration is the process of new tissue growth at these sites.</a:t>
            </a:r>
          </a:p>
          <a:p>
            <a:r>
              <a:rPr lang="en-US" sz="2800" dirty="0" smtClean="0"/>
              <a:t>Example: starfish, plants</a:t>
            </a:r>
          </a:p>
          <a:p>
            <a:r>
              <a:rPr lang="en-US" sz="2200" dirty="0" smtClean="0">
                <a:hlinkClick r:id="rId2" action="ppaction://hlinkfile"/>
              </a:rPr>
              <a:t>http://www.youtube.com/watch?v=d5dOSyaKWTQ</a:t>
            </a:r>
            <a:endParaRPr lang="en-US" sz="22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259528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50277"/>
            <a:ext cx="7024744" cy="766894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000000"/>
                </a:solidFill>
              </a:rPr>
              <a:t>Sexual Reproduction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182" y="1769576"/>
            <a:ext cx="8104909" cy="178998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Sexual reproduction involves two parents.</a:t>
            </a:r>
          </a:p>
          <a:p>
            <a:r>
              <a:rPr lang="en-US" sz="2600" dirty="0" smtClean="0"/>
              <a:t>Reproduction of multicellular organisms often involves sexual reproduction as well as asexual cell division.</a:t>
            </a:r>
          </a:p>
          <a:p>
            <a:endParaRPr lang="en-US" sz="2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46620440"/>
              </p:ext>
            </p:extLst>
          </p:nvPr>
        </p:nvGraphicFramePr>
        <p:xfrm>
          <a:off x="1043491" y="3753318"/>
          <a:ext cx="6941894" cy="23926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470947"/>
                <a:gridCol w="347094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Asexual Reproduction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Sexual Reproduction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Cell Division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Cell division and other processes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One parent organism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Two parent organisms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Rapid</a:t>
                      </a:r>
                      <a:r>
                        <a:rPr lang="en-US" baseline="0" dirty="0" smtClean="0"/>
                        <a:t> rate of reproduction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Slower rate</a:t>
                      </a:r>
                      <a:r>
                        <a:rPr lang="en-US" baseline="0" dirty="0" smtClean="0"/>
                        <a:t> of reproduction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Offspring identical to parent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Offspring</a:t>
                      </a:r>
                      <a:r>
                        <a:rPr lang="en-US" baseline="0" dirty="0" smtClean="0"/>
                        <a:t> have genetic information from two parents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010856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46</TotalTime>
  <Words>296</Words>
  <Application>Microsoft Office PowerPoint</Application>
  <PresentationFormat>On-screen Show (4:3)</PresentationFormat>
  <Paragraphs>37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Austin</vt:lpstr>
      <vt:lpstr>Asexual/  Sexual Reproduction</vt:lpstr>
      <vt:lpstr>Asexual Reproduction</vt:lpstr>
      <vt:lpstr>Cell Division in Unicellular Organisms</vt:lpstr>
      <vt:lpstr>Budding</vt:lpstr>
      <vt:lpstr>Regeneration</vt:lpstr>
      <vt:lpstr>Sexual Reproduction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Asexual/  Sexual Reproduction</dc:title>
  <dc:creator>Stephanie Coggins</dc:creator>
  <cp:lastModifiedBy>stephaniem.coggins</cp:lastModifiedBy>
  <cp:revision>9</cp:revision>
  <dcterms:created xsi:type="dcterms:W3CDTF">2012-01-10T02:33:49Z</dcterms:created>
  <dcterms:modified xsi:type="dcterms:W3CDTF">2015-03-04T16:19:30Z</dcterms:modified>
</cp:coreProperties>
</file>