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64AE9-1F97-450F-BD7E-2C47FD52C55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A6C7-A302-4559-A7D2-C75214D1CD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8600"/>
            <a:ext cx="7772400" cy="9334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Body Organization and Structure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3048000" y="5334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17526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86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2971800"/>
            <a:ext cx="2057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4114800"/>
            <a:ext cx="2819400" cy="6858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0" y="5181600"/>
            <a:ext cx="2819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0" y="6172200"/>
            <a:ext cx="2819400" cy="6096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76600" y="1295400"/>
            <a:ext cx="230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together to form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2514600"/>
            <a:ext cx="1969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may include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49293" y="3135868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muscle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3669268"/>
            <a:ext cx="292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work together to form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4888468"/>
            <a:ext cx="249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 make up the body’s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5791200"/>
            <a:ext cx="7379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contribute to the maintenance of a stable internal environment called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Body Organization and Structure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Organization and Structure</dc:title>
  <dc:creator>stephaniem.coggins</dc:creator>
  <cp:lastModifiedBy>stephaniem.coggins</cp:lastModifiedBy>
  <cp:revision>3</cp:revision>
  <dcterms:created xsi:type="dcterms:W3CDTF">2014-03-17T16:12:29Z</dcterms:created>
  <dcterms:modified xsi:type="dcterms:W3CDTF">2014-03-17T16:36:27Z</dcterms:modified>
</cp:coreProperties>
</file>