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9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4E38-F8E1-824A-A6A0-9CE7B12D0E5B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BEF7-6B25-5F4B-8B83-94C2AB42C1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086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4E38-F8E1-824A-A6A0-9CE7B12D0E5B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BEF7-6B25-5F4B-8B83-94C2AB42C1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83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4E38-F8E1-824A-A6A0-9CE7B12D0E5B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BEF7-6B25-5F4B-8B83-94C2AB42C1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87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4E38-F8E1-824A-A6A0-9CE7B12D0E5B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BEF7-6B25-5F4B-8B83-94C2AB42C1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17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4E38-F8E1-824A-A6A0-9CE7B12D0E5B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BEF7-6B25-5F4B-8B83-94C2AB42C1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325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4E38-F8E1-824A-A6A0-9CE7B12D0E5B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BEF7-6B25-5F4B-8B83-94C2AB42C1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705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4E38-F8E1-824A-A6A0-9CE7B12D0E5B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BEF7-6B25-5F4B-8B83-94C2AB42C1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244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4E38-F8E1-824A-A6A0-9CE7B12D0E5B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BEF7-6B25-5F4B-8B83-94C2AB42C1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063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4E38-F8E1-824A-A6A0-9CE7B12D0E5B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BEF7-6B25-5F4B-8B83-94C2AB42C1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992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4E38-F8E1-824A-A6A0-9CE7B12D0E5B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BEF7-6B25-5F4B-8B83-94C2AB42C1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2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4E38-F8E1-824A-A6A0-9CE7B12D0E5B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BEF7-6B25-5F4B-8B83-94C2AB42C1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277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04E38-F8E1-824A-A6A0-9CE7B12D0E5B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DBEF7-6B25-5F4B-8B83-94C2AB42C1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986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405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Radiation in the Atmosphere</a:t>
            </a:r>
            <a:endParaRPr lang="en-US" sz="6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3198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Without Greenhouse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sz="3400" dirty="0" smtClean="0"/>
              <a:t>Radiation from the Sun warms Earth’s surface, which emits infrared radiation.</a:t>
            </a:r>
          </a:p>
          <a:p>
            <a:r>
              <a:rPr lang="en-US" sz="3400" dirty="0" smtClean="0"/>
              <a:t>If the atmosphere had no greenhouse gases, the infrared radiation would go straight through the atmosphere into outer space. </a:t>
            </a:r>
          </a:p>
          <a:p>
            <a:r>
              <a:rPr lang="en-US" sz="3400" dirty="0" smtClean="0"/>
              <a:t>Earth’s average temperature would only be about 0</a:t>
            </a:r>
            <a:r>
              <a:rPr lang="en-US" sz="3400" baseline="30000" dirty="0" smtClean="0"/>
              <a:t>0</a:t>
            </a:r>
            <a:r>
              <a:rPr lang="en-US" sz="3400" dirty="0" smtClean="0"/>
              <a:t>F.  </a:t>
            </a:r>
          </a:p>
          <a:p>
            <a:r>
              <a:rPr lang="en-US" sz="3400" dirty="0" smtClean="0"/>
              <a:t>Water would freeze and it would be too cold for most forms of life on Earth to survive.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1722369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With Greenhouse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greenhouse gases absorb some of the infrared radiation emitted by Earth’s surface.</a:t>
            </a:r>
          </a:p>
          <a:p>
            <a:r>
              <a:rPr lang="en-US" dirty="0" smtClean="0"/>
              <a:t>These gases can give off this energy as infrared radiation.</a:t>
            </a:r>
          </a:p>
          <a:p>
            <a:r>
              <a:rPr lang="en-US" dirty="0" smtClean="0"/>
              <a:t>Some of the energy is absorbed again by the surface, while some goes out into space.</a:t>
            </a:r>
          </a:p>
          <a:p>
            <a:r>
              <a:rPr lang="en-US" dirty="0" smtClean="0"/>
              <a:t>The greenhouse effect keeps Earth’s average surface temperature around 59</a:t>
            </a:r>
            <a:r>
              <a:rPr lang="en-US" baseline="30000" dirty="0" smtClean="0"/>
              <a:t>0</a:t>
            </a:r>
            <a:r>
              <a:rPr lang="en-US" dirty="0" smtClean="0"/>
              <a:t>F. </a:t>
            </a:r>
          </a:p>
          <a:p>
            <a:r>
              <a:rPr lang="en-US" dirty="0" smtClean="0"/>
              <a:t>In time, all the energy ends up back in outer space (it’s a cycle). If it didn’t, Earth would grow warmer and warmer.</a:t>
            </a:r>
          </a:p>
        </p:txBody>
      </p:sp>
    </p:spTree>
    <p:extLst>
      <p:ext uri="{BB962C8B-B14F-4D97-AF65-F5344CB8AC3E}">
        <p14:creationId xmlns:p14="http://schemas.microsoft.com/office/powerpoint/2010/main" xmlns="" val="2933842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205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Gases can absorb AND give off radiation.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Objects around you look bright on a sunny day. </a:t>
            </a:r>
          </a:p>
          <a:p>
            <a:r>
              <a:rPr lang="en-US" sz="3600" dirty="0" smtClean="0"/>
              <a:t>Earth’s atmosphere reflects or absorbs some sunlight but allows most visible light to pass through to the Earth’s surface.</a:t>
            </a:r>
          </a:p>
          <a:p>
            <a:r>
              <a:rPr lang="en-US" sz="3600" dirty="0" smtClean="0"/>
              <a:t>A cloudy day is darker because clouds reflect and absorb much of the sunlight, so less light passes through to the ground.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425037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Atmosphere affects light in 4 ways: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atmosphere can absorb light</a:t>
            </a:r>
          </a:p>
          <a:p>
            <a:r>
              <a:rPr lang="en-US" sz="4000" dirty="0" smtClean="0"/>
              <a:t>The atmosphere can reflect light</a:t>
            </a:r>
          </a:p>
          <a:p>
            <a:r>
              <a:rPr lang="en-US" sz="4000" dirty="0" smtClean="0"/>
              <a:t>The atmosphere can let light pass through it</a:t>
            </a:r>
          </a:p>
          <a:p>
            <a:r>
              <a:rPr lang="en-US" sz="4000" dirty="0" smtClean="0"/>
              <a:t>The atmosphere can emit (give off) light</a:t>
            </a:r>
          </a:p>
          <a:p>
            <a:pPr marL="0" indent="0">
              <a:buNone/>
            </a:pPr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18349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Forms of Radiation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5263"/>
            <a:ext cx="9144000" cy="5440362"/>
          </a:xfrm>
        </p:spPr>
        <p:txBody>
          <a:bodyPr>
            <a:noAutofit/>
          </a:bodyPr>
          <a:lstStyle/>
          <a:p>
            <a:r>
              <a:rPr lang="en-US" sz="4400" dirty="0" smtClean="0"/>
              <a:t>Just like there are sounds we can’t hear (think about a dog whistle), there are forms of radiation that we can’t see. These are called ultraviolet and infrared radiation.</a:t>
            </a:r>
          </a:p>
          <a:p>
            <a:r>
              <a:rPr lang="en-US" sz="4400" dirty="0" smtClean="0"/>
              <a:t>Different gases in the atmosphere absorb both.</a:t>
            </a:r>
          </a:p>
        </p:txBody>
      </p:sp>
    </p:spTree>
    <p:extLst>
      <p:ext uri="{BB962C8B-B14F-4D97-AF65-F5344CB8AC3E}">
        <p14:creationId xmlns:p14="http://schemas.microsoft.com/office/powerpoint/2010/main" xmlns="" val="3524237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Ultraviolet &amp; Infrared Radiation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67924"/>
            <a:ext cx="9144000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Ultraviolet radiation has more energy than the visible spectrum (light you can see).</a:t>
            </a:r>
          </a:p>
          <a:p>
            <a:pPr marL="1028700" lvl="1" indent="-571500">
              <a:buFont typeface="Arial"/>
              <a:buChar char="•"/>
            </a:pPr>
            <a:r>
              <a:rPr lang="en-US" sz="3600" dirty="0" smtClean="0"/>
              <a:t>Emitted from the sun</a:t>
            </a:r>
          </a:p>
          <a:p>
            <a:pPr marL="1028700" lvl="1" indent="-571500">
              <a:buFont typeface="Arial"/>
              <a:buChar char="•"/>
            </a:pPr>
            <a:r>
              <a:rPr lang="en-US" sz="3600" dirty="0" smtClean="0"/>
              <a:t>Can cause sunburn and other damage.</a:t>
            </a:r>
          </a:p>
          <a:p>
            <a:pPr lvl="1"/>
            <a:endParaRPr lang="en-US" sz="3600" dirty="0" smtClean="0"/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Infrared radiation has less energy than the visible spectrum (light you can see).</a:t>
            </a:r>
          </a:p>
          <a:p>
            <a:pPr marL="1028700" lvl="1" indent="-571500">
              <a:buFont typeface="Arial"/>
              <a:buChar char="•"/>
            </a:pPr>
            <a:r>
              <a:rPr lang="en-US" sz="3600" dirty="0" smtClean="0"/>
              <a:t>Warms the materials that absorb it.</a:t>
            </a:r>
          </a:p>
          <a:p>
            <a:pPr marL="1028700" lvl="1" indent="-571500">
              <a:buFont typeface="Arial"/>
              <a:buChar char="•"/>
            </a:pPr>
            <a:r>
              <a:rPr lang="en-US" sz="3600" dirty="0" smtClean="0"/>
              <a:t>Emitted from the warm ground</a:t>
            </a:r>
          </a:p>
        </p:txBody>
      </p:sp>
    </p:spTree>
    <p:extLst>
      <p:ext uri="{BB962C8B-B14F-4D97-AF65-F5344CB8AC3E}">
        <p14:creationId xmlns:p14="http://schemas.microsoft.com/office/powerpoint/2010/main" xmlns="" val="75703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987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Ozone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6013"/>
            <a:ext cx="9144000" cy="574198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An ozone molecule is made of three atoms of oxygen (O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). Your body uses 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In the stratosphere, ozone and regular oxygen gas (O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) break apart and form again in a complex cycle. </a:t>
            </a:r>
          </a:p>
          <a:p>
            <a:r>
              <a:rPr lang="en-US" sz="4000" dirty="0" smtClean="0"/>
              <a:t>The ozone layer protects life on Earth by absorbing harmful ultraviolet radiation from the Sun. </a:t>
            </a:r>
          </a:p>
        </p:txBody>
      </p:sp>
    </p:spTree>
    <p:extLst>
      <p:ext uri="{BB962C8B-B14F-4D97-AF65-F5344CB8AC3E}">
        <p14:creationId xmlns:p14="http://schemas.microsoft.com/office/powerpoint/2010/main" xmlns="" val="88057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Ozone,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76"/>
            <a:ext cx="9144000" cy="557212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Too much UV (ultraviolet) radiation causes sunburn, skin cancer, and damaged eyesight. UV radiation can damage crops and materials like plastic or paint.</a:t>
            </a:r>
          </a:p>
          <a:p>
            <a:r>
              <a:rPr lang="en-US" sz="4000" dirty="0" smtClean="0"/>
              <a:t>Ozone absorbs UV radiation but lets other types of radiation like visible light (ROYGBIV) pass through.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6529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The Greenhouse Effect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2388"/>
            <a:ext cx="9144000" cy="5440362"/>
          </a:xfrm>
        </p:spPr>
        <p:txBody>
          <a:bodyPr>
            <a:noAutofit/>
          </a:bodyPr>
          <a:lstStyle/>
          <a:p>
            <a:r>
              <a:rPr lang="en-US" sz="3400" dirty="0" smtClean="0"/>
              <a:t>There are certain gases in our atmosphere that act as a blanket and a shield.</a:t>
            </a:r>
          </a:p>
          <a:p>
            <a:r>
              <a:rPr lang="en-US" sz="3400" dirty="0" smtClean="0"/>
              <a:t>They act as a shield because they block out many of the harmful UV rays.</a:t>
            </a:r>
          </a:p>
          <a:p>
            <a:r>
              <a:rPr lang="en-US" sz="3400" dirty="0" smtClean="0"/>
              <a:t>They act a blanket because they absorb and emit the infrared radiation we need to stay warm, keeping it in Earth’s system for a while.</a:t>
            </a:r>
          </a:p>
          <a:p>
            <a:r>
              <a:rPr lang="en-US" sz="3400" dirty="0" smtClean="0"/>
              <a:t>This process is called the greenhouse effect, because it reminded scientists of the way glass traps warmth inside a greenhouse.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773617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Greenhouse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Carbon dioxide (CO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), methane, water vapor, nitrous oxide, and other gases that absorb and give off infrared radiation are known as greenhouse gases.</a:t>
            </a:r>
          </a:p>
          <a:p>
            <a:r>
              <a:rPr lang="en-US" sz="3600" dirty="0" smtClean="0"/>
              <a:t>The gases are mixed together with nitrogen, oxygen, and the other gases in our air. </a:t>
            </a:r>
          </a:p>
          <a:p>
            <a:r>
              <a:rPr lang="en-US" sz="3600" dirty="0" smtClean="0"/>
              <a:t>The atmosphere is densest in the troposphere, so most of the greenhouse gas molecules are here.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2771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612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Radiation in the Atmosphere</vt:lpstr>
      <vt:lpstr>Gases can absorb AND give off radiation.</vt:lpstr>
      <vt:lpstr>Atmosphere affects light in 4 ways:</vt:lpstr>
      <vt:lpstr>Forms of Radiation</vt:lpstr>
      <vt:lpstr>Ultraviolet &amp; Infrared Radiation</vt:lpstr>
      <vt:lpstr>Ozone</vt:lpstr>
      <vt:lpstr>Ozone, Continued</vt:lpstr>
      <vt:lpstr>The Greenhouse Effect</vt:lpstr>
      <vt:lpstr>Greenhouse Gases</vt:lpstr>
      <vt:lpstr>Life Without Greenhouse Gases</vt:lpstr>
      <vt:lpstr>Life With Greenhouse Gases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in the Atmosphere</dc:title>
  <dc:creator>Stephanie Coggins</dc:creator>
  <cp:lastModifiedBy>stephaniem.coggins</cp:lastModifiedBy>
  <cp:revision>7</cp:revision>
  <dcterms:created xsi:type="dcterms:W3CDTF">2012-09-17T01:08:05Z</dcterms:created>
  <dcterms:modified xsi:type="dcterms:W3CDTF">2014-11-14T14:51:00Z</dcterms:modified>
</cp:coreProperties>
</file>